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notesSlides/notesSlide3.xml" ContentType="application/vnd.openxmlformats-officedocument.presentationml.notesSlide+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comments/comment1.xml" ContentType="application/vnd.openxmlformats-officedocument.presentationml.comments+xml"/>
  <Override PartName="/ppt/notesSlides/notesSlide31.xml" ContentType="application/vnd.openxmlformats-officedocument.presentationml.notesSlide+xml"/>
  <Override PartName="/ppt/slides/slide89.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Layouts/slideLayout38.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slideLayouts/slideLayout34.xml" ContentType="application/vnd.openxmlformats-officedocument.presentationml.slideLayout+xml"/>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11.xml" ContentType="application/vnd.openxmlformats-officedocument.presentationml.notes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9" r:id="rId2"/>
  </p:sldMasterIdLst>
  <p:notesMasterIdLst>
    <p:notesMasterId r:id="rId110"/>
  </p:notesMasterIdLst>
  <p:sldIdLst>
    <p:sldId id="267" r:id="rId3"/>
    <p:sldId id="337" r:id="rId4"/>
    <p:sldId id="339" r:id="rId5"/>
    <p:sldId id="268" r:id="rId6"/>
    <p:sldId id="269" r:id="rId7"/>
    <p:sldId id="270" r:id="rId8"/>
    <p:sldId id="271" r:id="rId9"/>
    <p:sldId id="272" r:id="rId10"/>
    <p:sldId id="273" r:id="rId11"/>
    <p:sldId id="274" r:id="rId12"/>
    <p:sldId id="275" r:id="rId13"/>
    <p:sldId id="276" r:id="rId14"/>
    <p:sldId id="277" r:id="rId15"/>
    <p:sldId id="278" r:id="rId16"/>
    <p:sldId id="279" r:id="rId17"/>
    <p:sldId id="280" r:id="rId18"/>
    <p:sldId id="343" r:id="rId19"/>
    <p:sldId id="344" r:id="rId20"/>
    <p:sldId id="345" r:id="rId21"/>
    <p:sldId id="346" r:id="rId22"/>
    <p:sldId id="348" r:id="rId23"/>
    <p:sldId id="349" r:id="rId24"/>
    <p:sldId id="350" r:id="rId25"/>
    <p:sldId id="351" r:id="rId26"/>
    <p:sldId id="352" r:id="rId27"/>
    <p:sldId id="353" r:id="rId28"/>
    <p:sldId id="316" r:id="rId29"/>
    <p:sldId id="318" r:id="rId30"/>
    <p:sldId id="323" r:id="rId31"/>
    <p:sldId id="324" r:id="rId32"/>
    <p:sldId id="327" r:id="rId33"/>
    <p:sldId id="325" r:id="rId34"/>
    <p:sldId id="326" r:id="rId35"/>
    <p:sldId id="319" r:id="rId36"/>
    <p:sldId id="320" r:id="rId37"/>
    <p:sldId id="321" r:id="rId38"/>
    <p:sldId id="322" r:id="rId39"/>
    <p:sldId id="330" r:id="rId40"/>
    <p:sldId id="331" r:id="rId41"/>
    <p:sldId id="332" r:id="rId42"/>
    <p:sldId id="390" r:id="rId43"/>
    <p:sldId id="333" r:id="rId44"/>
    <p:sldId id="354" r:id="rId45"/>
    <p:sldId id="356" r:id="rId46"/>
    <p:sldId id="391" r:id="rId47"/>
    <p:sldId id="392" r:id="rId48"/>
    <p:sldId id="334" r:id="rId49"/>
    <p:sldId id="393" r:id="rId50"/>
    <p:sldId id="335" r:id="rId51"/>
    <p:sldId id="377" r:id="rId52"/>
    <p:sldId id="378" r:id="rId53"/>
    <p:sldId id="379" r:id="rId54"/>
    <p:sldId id="397" r:id="rId55"/>
    <p:sldId id="355" r:id="rId56"/>
    <p:sldId id="260" r:id="rId57"/>
    <p:sldId id="261" r:id="rId58"/>
    <p:sldId id="398" r:id="rId59"/>
    <p:sldId id="399" r:id="rId60"/>
    <p:sldId id="400" r:id="rId61"/>
    <p:sldId id="401" r:id="rId62"/>
    <p:sldId id="402" r:id="rId63"/>
    <p:sldId id="403" r:id="rId64"/>
    <p:sldId id="404" r:id="rId65"/>
    <p:sldId id="405" r:id="rId66"/>
    <p:sldId id="406" r:id="rId67"/>
    <p:sldId id="407" r:id="rId68"/>
    <p:sldId id="408" r:id="rId69"/>
    <p:sldId id="409" r:id="rId70"/>
    <p:sldId id="410" r:id="rId71"/>
    <p:sldId id="411" r:id="rId72"/>
    <p:sldId id="412" r:id="rId73"/>
    <p:sldId id="413" r:id="rId74"/>
    <p:sldId id="414" r:id="rId75"/>
    <p:sldId id="415" r:id="rId76"/>
    <p:sldId id="416" r:id="rId77"/>
    <p:sldId id="417" r:id="rId78"/>
    <p:sldId id="418" r:id="rId79"/>
    <p:sldId id="419" r:id="rId80"/>
    <p:sldId id="420" r:id="rId81"/>
    <p:sldId id="421" r:id="rId82"/>
    <p:sldId id="422" r:id="rId83"/>
    <p:sldId id="423" r:id="rId84"/>
    <p:sldId id="424" r:id="rId85"/>
    <p:sldId id="425" r:id="rId86"/>
    <p:sldId id="426" r:id="rId87"/>
    <p:sldId id="427" r:id="rId88"/>
    <p:sldId id="428" r:id="rId89"/>
    <p:sldId id="429" r:id="rId90"/>
    <p:sldId id="430" r:id="rId91"/>
    <p:sldId id="431" r:id="rId92"/>
    <p:sldId id="432" r:id="rId93"/>
    <p:sldId id="433" r:id="rId94"/>
    <p:sldId id="434" r:id="rId95"/>
    <p:sldId id="435" r:id="rId96"/>
    <p:sldId id="436" r:id="rId97"/>
    <p:sldId id="437" r:id="rId98"/>
    <p:sldId id="438" r:id="rId99"/>
    <p:sldId id="439" r:id="rId100"/>
    <p:sldId id="440" r:id="rId101"/>
    <p:sldId id="441" r:id="rId102"/>
    <p:sldId id="442" r:id="rId103"/>
    <p:sldId id="443" r:id="rId104"/>
    <p:sldId id="444" r:id="rId105"/>
    <p:sldId id="445" r:id="rId106"/>
    <p:sldId id="446" r:id="rId107"/>
    <p:sldId id="447" r:id="rId108"/>
    <p:sldId id="448" r:id="rId10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xmlns="">
        <p14:section name="Introduction" id="{397292BA-470B-9B4D-883D-BCD76C4F5D1C}">
          <p14:sldIdLst>
            <p14:sldId id="267"/>
          </p14:sldIdLst>
        </p14:section>
        <p14:section name="Your Name" id="{CBC39B43-CD04-7D40-8BDA-347734C33006}">
          <p14:sldIdLst>
            <p14:sldId id="337"/>
            <p14:sldId id="339"/>
          </p14:sldIdLst>
        </p14:section>
        <p14:section name="Your World Module" id="{77E9AFCF-88C3-8143-8714-CB72341943FA}">
          <p14:sldIdLst>
            <p14:sldId id="268"/>
            <p14:sldId id="269"/>
            <p14:sldId id="270"/>
            <p14:sldId id="271"/>
            <p14:sldId id="272"/>
          </p14:sldIdLst>
        </p14:section>
        <p14:section name="Interconnectivity Module" id="{01A4594A-FADD-1349-AAE7-995976552A10}">
          <p14:sldIdLst>
            <p14:sldId id="273"/>
            <p14:sldId id="274"/>
            <p14:sldId id="275"/>
            <p14:sldId id="276"/>
            <p14:sldId id="277"/>
            <p14:sldId id="278"/>
            <p14:sldId id="279"/>
            <p14:sldId id="280"/>
          </p14:sldIdLst>
        </p14:section>
        <p14:section name="Culture" id="{694EAC23-3A0E-6243-A5DE-CFBCAE0FCB2D}">
          <p14:sldIdLst>
            <p14:sldId id="343"/>
            <p14:sldId id="344"/>
            <p14:sldId id="345"/>
            <p14:sldId id="346"/>
            <p14:sldId id="348"/>
            <p14:sldId id="349"/>
            <p14:sldId id="350"/>
            <p14:sldId id="351"/>
            <p14:sldId id="352"/>
            <p14:sldId id="353"/>
          </p14:sldIdLst>
        </p14:section>
        <p14:section name="AFS Programs" id="{829D241E-5A49-9E45-ACA7-427489C60291}">
          <p14:sldIdLst>
            <p14:sldId id="316"/>
            <p14:sldId id="318"/>
            <p14:sldId id="323"/>
            <p14:sldId id="324"/>
            <p14:sldId id="327"/>
            <p14:sldId id="325"/>
            <p14:sldId id="326"/>
            <p14:sldId id="319"/>
            <p14:sldId id="320"/>
            <p14:sldId id="321"/>
            <p14:sldId id="322"/>
            <p14:sldId id="330"/>
          </p14:sldIdLst>
        </p14:section>
        <p14:section name="AFS Scholarships Module" id="{E150CCDC-BB6F-3D4C-9EA5-AA1503CCC2A6}">
          <p14:sldIdLst>
            <p14:sldId id="331"/>
            <p14:sldId id="332"/>
            <p14:sldId id="390"/>
            <p14:sldId id="333"/>
          </p14:sldIdLst>
        </p14:section>
        <p14:section name="Host Family" id="{59C5B6DB-91D8-414B-90CB-2ED7A7668D4F}">
          <p14:sldIdLst>
            <p14:sldId id="354"/>
            <p14:sldId id="356"/>
            <p14:sldId id="391"/>
            <p14:sldId id="392"/>
          </p14:sldIdLst>
        </p14:section>
        <p14:section name="Project:Change" id="{7FE0071A-5F57-8744-82D5-45F4E6344364}">
          <p14:sldIdLst>
            <p14:sldId id="334"/>
            <p14:sldId id="393"/>
            <p14:sldId id="335"/>
            <p14:sldId id="377"/>
            <p14:sldId id="378"/>
            <p14:sldId id="379"/>
          </p14:sldIdLst>
        </p14:section>
        <p14:section name="End" id="{7713C0D3-9622-AD47-A334-E2258C8D8385}">
          <p14:sldIdLst>
            <p14:sldId id="397"/>
            <p14:sldId id="355"/>
          </p14:sldIdLst>
        </p14:section>
        <p14:section name="Additional Slides" id="{DE853B1C-AC21-7141-970F-0832ED89570F}">
          <p14:sldIdLst>
            <p14:sldId id="260"/>
          </p14:sldIdLst>
        </p14:section>
        <p14:section name="AFS Jeopardy" id="{2DDD0D7A-F0A7-473D-AD61-0B12C2AA619C}">
          <p14:sldIdLst>
            <p14:sldId id="261"/>
            <p14:sldId id="398"/>
            <p14:sldId id="399"/>
            <p14:sldId id="400"/>
            <p14:sldId id="401"/>
            <p14:sldId id="402"/>
            <p14:sldId id="403"/>
            <p14:sldId id="404"/>
            <p14:sldId id="405"/>
            <p14:sldId id="406"/>
            <p14:sldId id="407"/>
            <p14:sldId id="408"/>
            <p14:sldId id="409"/>
            <p14:sldId id="410"/>
            <p14:sldId id="411"/>
            <p14:sldId id="412"/>
            <p14:sldId id="413"/>
            <p14:sldId id="414"/>
            <p14:sldId id="415"/>
            <p14:sldId id="416"/>
            <p14:sldId id="417"/>
            <p14:sldId id="418"/>
            <p14:sldId id="419"/>
            <p14:sldId id="420"/>
            <p14:sldId id="421"/>
            <p14:sldId id="422"/>
            <p14:sldId id="423"/>
            <p14:sldId id="424"/>
            <p14:sldId id="425"/>
            <p14:sldId id="426"/>
            <p14:sldId id="427"/>
            <p14:sldId id="428"/>
            <p14:sldId id="429"/>
            <p14:sldId id="430"/>
            <p14:sldId id="431"/>
            <p14:sldId id="432"/>
            <p14:sldId id="433"/>
            <p14:sldId id="434"/>
            <p14:sldId id="435"/>
            <p14:sldId id="436"/>
            <p14:sldId id="437"/>
            <p14:sldId id="438"/>
            <p14:sldId id="439"/>
            <p14:sldId id="440"/>
            <p14:sldId id="441"/>
            <p14:sldId id="442"/>
            <p14:sldId id="443"/>
            <p14:sldId id="444"/>
            <p14:sldId id="445"/>
            <p14:sldId id="446"/>
            <p14:sldId id="447"/>
            <p14:sldId id="448"/>
          </p14:sldIdLst>
        </p14:section>
      </p14:sectionLst>
    </p:ext>
    <p:ext uri="{EFAFB233-063F-42B5-8137-9DF3F51BA10A}">
      <p15:sldGuideLst xmlns:p15="http://schemas.microsoft.com/office/powerpoint/2012/main" xmlns="">
        <p15:guide id="1" orient="horz" pos="2160">
          <p15:clr>
            <a:srgbClr val="A4A3A4"/>
          </p15:clr>
        </p15:guide>
        <p15:guide id="2" pos="2876">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Eva Clark" initials="EC [3]" lastIdx="1" clrIdx="6">
    <p:extLst/>
  </p:cmAuthor>
  <p:cmAuthor id="1" name="Alexa Kwiatkoski" initials="AK" lastIdx="98" clrIdx="0">
    <p:extLst/>
  </p:cmAuthor>
  <p:cmAuthor id="2" name="Amanda Kimble" initials="" lastIdx="0" clrIdx="1"/>
  <p:cmAuthor id="3" name="Samuel Kahler" initials="SK" lastIdx="49" clrIdx="2">
    <p:extLst/>
  </p:cmAuthor>
  <p:cmAuthor id="4" name="pc" initials="p" lastIdx="9" clrIdx="3">
    <p:extLst/>
  </p:cmAuthor>
  <p:cmAuthor id="5" name="Eva Clark" initials="EC" lastIdx="1" clrIdx="4">
    <p:extLst/>
  </p:cmAuthor>
  <p:cmAuthor id="6" name="Eva Clark" initials="EC [2]" lastIdx="1" clrIdx="5">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C64B5"/>
    <a:srgbClr val="103A97"/>
    <a:srgbClr val="1250A8"/>
    <a:srgbClr val="A1B21B"/>
    <a:srgbClr val="003468"/>
    <a:srgbClr val="8D70B3"/>
  </p:clrMru>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67" autoAdjust="0"/>
    <p:restoredTop sz="65391" autoAdjust="0"/>
  </p:normalViewPr>
  <p:slideViewPr>
    <p:cSldViewPr snapToGrid="0" snapToObjects="1" showGuides="1">
      <p:cViewPr>
        <p:scale>
          <a:sx n="59" d="100"/>
          <a:sy n="59" d="100"/>
        </p:scale>
        <p:origin x="-1176" y="-390"/>
      </p:cViewPr>
      <p:guideLst>
        <p:guide orient="horz" pos="2160"/>
        <p:guide pos="287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62" d="100"/>
          <a:sy n="162" d="100"/>
        </p:scale>
        <p:origin x="-2632" y="-104"/>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presProps" Target="presProp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110" Type="http://schemas.openxmlformats.org/officeDocument/2006/relationships/notesMaster" Target="notesMasters/notesMaster1.xml"/><Relationship Id="rId115"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7-09-05T10:40:58.166" idx="98">
    <p:pos x="1882" y="914"/>
    <p:text>50+</p:text>
    <p:extLst>
      <p:ext uri="{C676402C-5697-4E1C-873F-D02D1690AC5C}">
        <p15:threadingInfo xmlns:p15="http://schemas.microsoft.com/office/powerpoint/2012/main" xmlns=""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BB6CA3-E59F-4E4D-8FDE-6158E3E20082}" type="datetimeFigureOut">
              <a:rPr lang="en-US" smtClean="0"/>
              <a:pPr/>
              <a:t>3/4/2018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7E10282-5FC0-AC4A-AF64-0E58975A782A}" type="slidenum">
              <a:rPr lang="en-US" smtClean="0"/>
              <a:pPr/>
              <a:t>‹#›</a:t>
            </a:fld>
            <a:endParaRPr lang="en-US"/>
          </a:p>
        </p:txBody>
      </p:sp>
    </p:spTree>
    <p:extLst>
      <p:ext uri="{BB962C8B-B14F-4D97-AF65-F5344CB8AC3E}">
        <p14:creationId xmlns:p14="http://schemas.microsoft.com/office/powerpoint/2010/main" xmlns="" val="298417198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E10282-5FC0-AC4A-AF64-0E58975A782A}" type="slidenum">
              <a:rPr lang="en-US" smtClean="0"/>
              <a:pPr/>
              <a:t>1</a:t>
            </a:fld>
            <a:endParaRPr lang="en-US"/>
          </a:p>
        </p:txBody>
      </p:sp>
    </p:spTree>
    <p:extLst>
      <p:ext uri="{BB962C8B-B14F-4D97-AF65-F5344CB8AC3E}">
        <p14:creationId xmlns:p14="http://schemas.microsoft.com/office/powerpoint/2010/main" xmlns="" val="5226164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 Let’s consider a real world example. What do you see when you look at this hoodie?</a:t>
            </a:r>
            <a:endParaRPr lang="en-US" dirty="0"/>
          </a:p>
        </p:txBody>
      </p:sp>
      <p:sp>
        <p:nvSpPr>
          <p:cNvPr id="4" name="Slide Number Placeholder 3"/>
          <p:cNvSpPr>
            <a:spLocks noGrp="1"/>
          </p:cNvSpPr>
          <p:nvPr>
            <p:ph type="sldNum" sz="quarter" idx="10"/>
          </p:nvPr>
        </p:nvSpPr>
        <p:spPr/>
        <p:txBody>
          <a:bodyPr/>
          <a:lstStyle/>
          <a:p>
            <a:fld id="{E7E10282-5FC0-AC4A-AF64-0E58975A782A}" type="slidenum">
              <a:rPr lang="en-US" smtClean="0"/>
              <a:pPr/>
              <a:t>10</a:t>
            </a:fld>
            <a:endParaRPr lang="en-US"/>
          </a:p>
        </p:txBody>
      </p:sp>
    </p:spTree>
    <p:extLst>
      <p:ext uri="{BB962C8B-B14F-4D97-AF65-F5344CB8AC3E}">
        <p14:creationId xmlns:p14="http://schemas.microsoft.com/office/powerpoint/2010/main" xmlns="" val="19349712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You were probably thinking that you saw a basic gray hoodie.</a:t>
            </a:r>
          </a:p>
          <a:p>
            <a:r>
              <a:rPr lang="en-US" sz="1200" b="0" i="0" u="none" strike="noStrike" kern="1200" baseline="0" dirty="0">
                <a:solidFill>
                  <a:schemeClr val="tx1"/>
                </a:solidFill>
                <a:latin typeface="+mn-lt"/>
                <a:ea typeface="+mn-ea"/>
                <a:cs typeface="+mn-cs"/>
              </a:rPr>
              <a:t>But in reality, this simple sweatshirt represents the coming together of various products and special skill sets from numerous countries and cultures.</a:t>
            </a:r>
          </a:p>
          <a:p>
            <a:r>
              <a:rPr lang="en-US" sz="1200" b="0" i="0" u="none" strike="noStrike" kern="1200" baseline="0" dirty="0">
                <a:solidFill>
                  <a:schemeClr val="tx1"/>
                </a:solidFill>
                <a:latin typeface="+mn-lt"/>
                <a:ea typeface="+mn-ea"/>
                <a:cs typeface="+mn-cs"/>
              </a:rPr>
              <a:t>Think about that.</a:t>
            </a:r>
          </a:p>
          <a:p>
            <a:r>
              <a:rPr lang="en-US" sz="1200" b="0" i="0" u="none" strike="noStrike" kern="1200" baseline="0" dirty="0">
                <a:solidFill>
                  <a:schemeClr val="tx1"/>
                </a:solidFill>
                <a:latin typeface="+mn-lt"/>
                <a:ea typeface="+mn-ea"/>
                <a:cs typeface="+mn-cs"/>
              </a:rPr>
              <a:t>If this basic hoodie represents interdependency between 5 countries, how many countries and cultures are represented in your whole outfit?</a:t>
            </a:r>
            <a:endParaRPr lang="en-US" dirty="0"/>
          </a:p>
        </p:txBody>
      </p:sp>
      <p:sp>
        <p:nvSpPr>
          <p:cNvPr id="4" name="Slide Number Placeholder 3"/>
          <p:cNvSpPr>
            <a:spLocks noGrp="1"/>
          </p:cNvSpPr>
          <p:nvPr>
            <p:ph type="sldNum" sz="quarter" idx="10"/>
          </p:nvPr>
        </p:nvSpPr>
        <p:spPr/>
        <p:txBody>
          <a:bodyPr/>
          <a:lstStyle/>
          <a:p>
            <a:fld id="{E7E10282-5FC0-AC4A-AF64-0E58975A782A}" type="slidenum">
              <a:rPr lang="en-US" smtClean="0"/>
              <a:pPr/>
              <a:t>11</a:t>
            </a:fld>
            <a:endParaRPr lang="en-US"/>
          </a:p>
        </p:txBody>
      </p:sp>
    </p:spTree>
    <p:extLst>
      <p:ext uri="{BB962C8B-B14F-4D97-AF65-F5344CB8AC3E}">
        <p14:creationId xmlns:p14="http://schemas.microsoft.com/office/powerpoint/2010/main" xmlns="" val="23415548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But interconnectivity doesn’t just apply to consumer goods...</a:t>
            </a:r>
            <a:endParaRPr lang="en-US" dirty="0"/>
          </a:p>
        </p:txBody>
      </p:sp>
      <p:sp>
        <p:nvSpPr>
          <p:cNvPr id="4" name="Slide Number Placeholder 3"/>
          <p:cNvSpPr>
            <a:spLocks noGrp="1"/>
          </p:cNvSpPr>
          <p:nvPr>
            <p:ph type="sldNum" sz="quarter" idx="10"/>
          </p:nvPr>
        </p:nvSpPr>
        <p:spPr/>
        <p:txBody>
          <a:bodyPr/>
          <a:lstStyle/>
          <a:p>
            <a:fld id="{E7E10282-5FC0-AC4A-AF64-0E58975A782A}" type="slidenum">
              <a:rPr lang="en-US" smtClean="0"/>
              <a:pPr/>
              <a:t>12</a:t>
            </a:fld>
            <a:endParaRPr lang="en-US"/>
          </a:p>
        </p:txBody>
      </p:sp>
    </p:spTree>
    <p:extLst>
      <p:ext uri="{BB962C8B-B14F-4D97-AF65-F5344CB8AC3E}">
        <p14:creationId xmlns:p14="http://schemas.microsoft.com/office/powerpoint/2010/main" xmlns="" val="16542097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...interconnectivity also impacts the job market. So much so that today, 1 in 5 U.S. jobs is tied to international trade, and countless other jobs require intercultural skills.</a:t>
            </a:r>
          </a:p>
          <a:p>
            <a:r>
              <a:rPr lang="en-US" sz="1200" b="0" i="0" u="none" strike="noStrike" kern="1200" baseline="0" dirty="0">
                <a:solidFill>
                  <a:schemeClr val="tx1"/>
                </a:solidFill>
                <a:latin typeface="+mn-lt"/>
                <a:ea typeface="+mn-ea"/>
                <a:cs typeface="+mn-cs"/>
              </a:rPr>
              <a:t>And that’s only going to increase in the coming years.</a:t>
            </a:r>
          </a:p>
          <a:p>
            <a:r>
              <a:rPr lang="en-US" sz="1200" b="0" i="0" u="none" strike="noStrike" kern="1200" baseline="0" dirty="0">
                <a:solidFill>
                  <a:schemeClr val="tx1"/>
                </a:solidFill>
                <a:latin typeface="+mn-lt"/>
                <a:ea typeface="+mn-ea"/>
                <a:cs typeface="+mn-cs"/>
              </a:rPr>
              <a:t>Take a look around the room.</a:t>
            </a:r>
          </a:p>
          <a:p>
            <a:r>
              <a:rPr lang="en-US" sz="1200" b="0" i="0" u="none" strike="noStrike" kern="1200" baseline="0" dirty="0">
                <a:solidFill>
                  <a:schemeClr val="tx1"/>
                </a:solidFill>
                <a:latin typeface="+mn-lt"/>
                <a:ea typeface="+mn-ea"/>
                <a:cs typeface="+mn-cs"/>
              </a:rPr>
              <a:t>How many of you will be working in a globally relevant job 10 to 15 years from now?</a:t>
            </a:r>
            <a:endParaRPr lang="en-US" dirty="0"/>
          </a:p>
        </p:txBody>
      </p:sp>
      <p:sp>
        <p:nvSpPr>
          <p:cNvPr id="4" name="Slide Number Placeholder 3"/>
          <p:cNvSpPr>
            <a:spLocks noGrp="1"/>
          </p:cNvSpPr>
          <p:nvPr>
            <p:ph type="sldNum" sz="quarter" idx="10"/>
          </p:nvPr>
        </p:nvSpPr>
        <p:spPr/>
        <p:txBody>
          <a:bodyPr/>
          <a:lstStyle/>
          <a:p>
            <a:fld id="{E7E10282-5FC0-AC4A-AF64-0E58975A782A}" type="slidenum">
              <a:rPr lang="en-US" smtClean="0"/>
              <a:pPr/>
              <a:t>13</a:t>
            </a:fld>
            <a:endParaRPr lang="en-US"/>
          </a:p>
        </p:txBody>
      </p:sp>
    </p:spTree>
    <p:extLst>
      <p:ext uri="{BB962C8B-B14F-4D97-AF65-F5344CB8AC3E}">
        <p14:creationId xmlns:p14="http://schemas.microsoft.com/office/powerpoint/2010/main" xmlns="" val="33712064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Global Interconnectivity also pertains to your social life.</a:t>
            </a:r>
          </a:p>
          <a:p>
            <a:r>
              <a:rPr lang="en-US" sz="1200" b="0" i="0" u="none" strike="noStrike" kern="1200" baseline="0" dirty="0">
                <a:solidFill>
                  <a:schemeClr val="tx1"/>
                </a:solidFill>
                <a:latin typeface="+mn-lt"/>
                <a:ea typeface="+mn-ea"/>
                <a:cs typeface="+mn-cs"/>
              </a:rPr>
              <a:t>There are 40 million foreign-born residents in the U.S., and that number is rising every day.</a:t>
            </a:r>
          </a:p>
          <a:p>
            <a:r>
              <a:rPr lang="en-US" sz="1200" b="0" i="0" u="none" strike="noStrike" kern="1200" baseline="0" dirty="0">
                <a:solidFill>
                  <a:schemeClr val="tx1"/>
                </a:solidFill>
                <a:latin typeface="+mn-lt"/>
                <a:ea typeface="+mn-ea"/>
                <a:cs typeface="+mn-cs"/>
              </a:rPr>
              <a:t>Going forward, how many of your friends, colleagues, neighbors, etc. will be from another country or culture?</a:t>
            </a:r>
            <a:endParaRPr lang="en-US" dirty="0"/>
          </a:p>
        </p:txBody>
      </p:sp>
      <p:sp>
        <p:nvSpPr>
          <p:cNvPr id="4" name="Slide Number Placeholder 3"/>
          <p:cNvSpPr>
            <a:spLocks noGrp="1"/>
          </p:cNvSpPr>
          <p:nvPr>
            <p:ph type="sldNum" sz="quarter" idx="10"/>
          </p:nvPr>
        </p:nvSpPr>
        <p:spPr/>
        <p:txBody>
          <a:bodyPr/>
          <a:lstStyle/>
          <a:p>
            <a:fld id="{E7E10282-5FC0-AC4A-AF64-0E58975A782A}" type="slidenum">
              <a:rPr lang="en-US" smtClean="0"/>
              <a:pPr/>
              <a:t>14</a:t>
            </a:fld>
            <a:endParaRPr lang="en-US"/>
          </a:p>
        </p:txBody>
      </p:sp>
    </p:spTree>
    <p:extLst>
      <p:ext uri="{BB962C8B-B14F-4D97-AF65-F5344CB8AC3E}">
        <p14:creationId xmlns:p14="http://schemas.microsoft.com/office/powerpoint/2010/main" xmlns="" val="6833711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But the main point is this: as our world becomes more and more interconnected each year, increasingly, interconnectivity is going to influence what we have to do to thrive in the 21st century.</a:t>
            </a:r>
            <a:endParaRPr lang="en-US" dirty="0"/>
          </a:p>
        </p:txBody>
      </p:sp>
      <p:sp>
        <p:nvSpPr>
          <p:cNvPr id="4" name="Slide Number Placeholder 3"/>
          <p:cNvSpPr>
            <a:spLocks noGrp="1"/>
          </p:cNvSpPr>
          <p:nvPr>
            <p:ph type="sldNum" sz="quarter" idx="10"/>
          </p:nvPr>
        </p:nvSpPr>
        <p:spPr/>
        <p:txBody>
          <a:bodyPr/>
          <a:lstStyle/>
          <a:p>
            <a:fld id="{E7E10282-5FC0-AC4A-AF64-0E58975A782A}" type="slidenum">
              <a:rPr lang="en-US" smtClean="0"/>
              <a:pPr/>
              <a:t>15</a:t>
            </a:fld>
            <a:endParaRPr lang="en-US"/>
          </a:p>
        </p:txBody>
      </p:sp>
    </p:spTree>
    <p:extLst>
      <p:ext uri="{BB962C8B-B14F-4D97-AF65-F5344CB8AC3E}">
        <p14:creationId xmlns:p14="http://schemas.microsoft.com/office/powerpoint/2010/main" xmlns="" val="6852342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So, how do you prepare for an interconnected future?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Through intercultural learning, which is basically </a:t>
            </a:r>
            <a:r>
              <a:rPr lang="en-US" sz="1200" b="1" i="0" u="none" strike="noStrike" kern="1200" baseline="0" dirty="0">
                <a:solidFill>
                  <a:schemeClr val="tx1"/>
                </a:solidFill>
                <a:latin typeface="+mn-lt"/>
                <a:ea typeface="+mn-ea"/>
                <a:cs typeface="+mn-cs"/>
              </a:rPr>
              <a:t>the process of learning how to interpret other cultures, and discovering the large role culture plays in shaping our word</a:t>
            </a:r>
            <a:r>
              <a:rPr lang="en-US" sz="1200" b="0" i="0" u="none" strike="noStrike" kern="1200" baseline="0" dirty="0">
                <a:solidFill>
                  <a:schemeClr val="tx1"/>
                </a:solidFill>
                <a:latin typeface="+mn-lt"/>
                <a:ea typeface="+mn-ea"/>
                <a:cs typeface="+mn-cs"/>
              </a:rPr>
              <a:t>.</a:t>
            </a:r>
          </a:p>
        </p:txBody>
      </p:sp>
      <p:sp>
        <p:nvSpPr>
          <p:cNvPr id="4" name="Slide Number Placeholder 3"/>
          <p:cNvSpPr>
            <a:spLocks noGrp="1"/>
          </p:cNvSpPr>
          <p:nvPr>
            <p:ph type="sldNum" sz="quarter" idx="10"/>
          </p:nvPr>
        </p:nvSpPr>
        <p:spPr/>
        <p:txBody>
          <a:bodyPr/>
          <a:lstStyle/>
          <a:p>
            <a:fld id="{E7E10282-5FC0-AC4A-AF64-0E58975A782A}" type="slidenum">
              <a:rPr lang="en-US" smtClean="0"/>
              <a:pPr/>
              <a:t>16</a:t>
            </a:fld>
            <a:endParaRPr lang="en-US"/>
          </a:p>
        </p:txBody>
      </p:sp>
    </p:spTree>
    <p:extLst>
      <p:ext uri="{BB962C8B-B14F-4D97-AF65-F5344CB8AC3E}">
        <p14:creationId xmlns:p14="http://schemas.microsoft.com/office/powerpoint/2010/main" xmlns="" val="4278442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In this interconnected world, one thing we all have in common is culture.</a:t>
            </a:r>
          </a:p>
          <a:p>
            <a:r>
              <a:rPr lang="en-US" sz="1200" b="0" i="0" u="none" strike="noStrike" kern="1200" baseline="0" dirty="0">
                <a:solidFill>
                  <a:schemeClr val="tx1"/>
                </a:solidFill>
                <a:latin typeface="+mn-lt"/>
                <a:ea typeface="+mn-ea"/>
                <a:cs typeface="+mn-cs"/>
              </a:rPr>
              <a:t>But culture is also what sets us apart.</a:t>
            </a:r>
          </a:p>
          <a:p>
            <a:r>
              <a:rPr lang="en-US" sz="1200" b="0" i="0" u="none" strike="noStrike" kern="1200" baseline="0" dirty="0">
                <a:solidFill>
                  <a:schemeClr val="tx1"/>
                </a:solidFill>
                <a:latin typeface="+mn-lt"/>
                <a:ea typeface="+mn-ea"/>
                <a:cs typeface="+mn-cs"/>
              </a:rPr>
              <a:t>So to help us understand culture, before we dive into talking about it, let’s take a second to close our eyes and open our minds...</a:t>
            </a:r>
          </a:p>
          <a:p>
            <a:r>
              <a:rPr lang="en-US" sz="1200" b="0" i="0" u="none" strike="noStrike" kern="1200" baseline="0" dirty="0">
                <a:solidFill>
                  <a:schemeClr val="tx1"/>
                </a:solidFill>
                <a:latin typeface="+mn-lt"/>
                <a:ea typeface="+mn-ea"/>
                <a:cs typeface="+mn-cs"/>
              </a:rPr>
              <a:t>[students close their eyes]</a:t>
            </a:r>
            <a:endParaRPr lang="en-US" dirty="0"/>
          </a:p>
        </p:txBody>
      </p:sp>
      <p:sp>
        <p:nvSpPr>
          <p:cNvPr id="4" name="Slide Number Placeholder 3"/>
          <p:cNvSpPr>
            <a:spLocks noGrp="1"/>
          </p:cNvSpPr>
          <p:nvPr>
            <p:ph type="sldNum" sz="quarter" idx="10"/>
          </p:nvPr>
        </p:nvSpPr>
        <p:spPr/>
        <p:txBody>
          <a:bodyPr/>
          <a:lstStyle/>
          <a:p>
            <a:fld id="{E7E10282-5FC0-AC4A-AF64-0E58975A782A}" type="slidenum">
              <a:rPr lang="en-US" smtClean="0"/>
              <a:pPr/>
              <a:t>17</a:t>
            </a:fld>
            <a:endParaRPr lang="en-US"/>
          </a:p>
        </p:txBody>
      </p:sp>
    </p:spTree>
    <p:extLst>
      <p:ext uri="{BB962C8B-B14F-4D97-AF65-F5344CB8AC3E}">
        <p14:creationId xmlns:p14="http://schemas.microsoft.com/office/powerpoint/2010/main" xmlns="" val="42858260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Okay, now open your eyes and take a good look at the image in front of you.</a:t>
            </a:r>
          </a:p>
          <a:p>
            <a:r>
              <a:rPr lang="en-US" sz="1200" b="0" i="0" u="none" strike="noStrike" kern="1200" baseline="0" dirty="0">
                <a:solidFill>
                  <a:schemeClr val="tx1"/>
                </a:solidFill>
                <a:latin typeface="+mn-lt"/>
                <a:ea typeface="+mn-ea"/>
                <a:cs typeface="+mn-cs"/>
              </a:rPr>
              <a:t>What color are the zebra’s stripes?</a:t>
            </a:r>
          </a:p>
          <a:p>
            <a:r>
              <a:rPr lang="en-US" sz="1200" b="0" i="0" u="none" strike="noStrike" kern="1200" baseline="0" dirty="0">
                <a:solidFill>
                  <a:schemeClr val="tx1"/>
                </a:solidFill>
                <a:latin typeface="+mn-lt"/>
                <a:ea typeface="+mn-ea"/>
                <a:cs typeface="+mn-cs"/>
              </a:rPr>
              <a:t>[Students answer...]</a:t>
            </a:r>
            <a:endParaRPr lang="en-US" dirty="0"/>
          </a:p>
        </p:txBody>
      </p:sp>
      <p:sp>
        <p:nvSpPr>
          <p:cNvPr id="4" name="Slide Number Placeholder 3"/>
          <p:cNvSpPr>
            <a:spLocks noGrp="1"/>
          </p:cNvSpPr>
          <p:nvPr>
            <p:ph type="sldNum" sz="quarter" idx="10"/>
          </p:nvPr>
        </p:nvSpPr>
        <p:spPr/>
        <p:txBody>
          <a:bodyPr/>
          <a:lstStyle/>
          <a:p>
            <a:fld id="{E7E10282-5FC0-AC4A-AF64-0E58975A782A}" type="slidenum">
              <a:rPr lang="en-US" smtClean="0"/>
              <a:pPr/>
              <a:t>18</a:t>
            </a:fld>
            <a:endParaRPr lang="en-US"/>
          </a:p>
        </p:txBody>
      </p:sp>
    </p:spTree>
    <p:extLst>
      <p:ext uri="{BB962C8B-B14F-4D97-AF65-F5344CB8AC3E}">
        <p14:creationId xmlns:p14="http://schemas.microsoft.com/office/powerpoint/2010/main" xmlns="" val="9165091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answer? Neither!</a:t>
            </a:r>
          </a:p>
          <a:p>
            <a:r>
              <a:rPr lang="en-US" sz="1200" b="0" i="0" u="none" strike="noStrike" kern="1200" baseline="0" dirty="0">
                <a:solidFill>
                  <a:schemeClr val="tx1"/>
                </a:solidFill>
                <a:latin typeface="+mn-lt"/>
                <a:ea typeface="+mn-ea"/>
                <a:cs typeface="+mn-cs"/>
              </a:rPr>
              <a:t>One person could tell you they see white stripes on a black background, while another might see black stripes on a white background.</a:t>
            </a:r>
          </a:p>
          <a:p>
            <a:r>
              <a:rPr lang="en-US" sz="1200" b="0" i="0" u="none" strike="noStrike" kern="1200" baseline="0" dirty="0">
                <a:solidFill>
                  <a:schemeClr val="tx1"/>
                </a:solidFill>
                <a:latin typeface="+mn-lt"/>
                <a:ea typeface="+mn-ea"/>
                <a:cs typeface="+mn-cs"/>
              </a:rPr>
              <a:t>What determines how each individual responds is how they perceive the image - and everyone perceives differently.</a:t>
            </a:r>
          </a:p>
          <a:p>
            <a:r>
              <a:rPr lang="en-US" sz="1200" b="0" i="0" u="none" strike="noStrike" kern="1200" baseline="0" dirty="0">
                <a:solidFill>
                  <a:schemeClr val="tx1"/>
                </a:solidFill>
                <a:latin typeface="+mn-lt"/>
                <a:ea typeface="+mn-ea"/>
                <a:cs typeface="+mn-cs"/>
              </a:rPr>
              <a:t>THAT is what culture is all about.</a:t>
            </a:r>
            <a:endParaRPr lang="en-US" dirty="0"/>
          </a:p>
        </p:txBody>
      </p:sp>
      <p:sp>
        <p:nvSpPr>
          <p:cNvPr id="4" name="Slide Number Placeholder 3"/>
          <p:cNvSpPr>
            <a:spLocks noGrp="1"/>
          </p:cNvSpPr>
          <p:nvPr>
            <p:ph type="sldNum" sz="quarter" idx="10"/>
          </p:nvPr>
        </p:nvSpPr>
        <p:spPr/>
        <p:txBody>
          <a:bodyPr/>
          <a:lstStyle/>
          <a:p>
            <a:fld id="{E7E10282-5FC0-AC4A-AF64-0E58975A782A}" type="slidenum">
              <a:rPr lang="en-US" smtClean="0"/>
              <a:pPr/>
              <a:t>19</a:t>
            </a:fld>
            <a:endParaRPr lang="en-US"/>
          </a:p>
        </p:txBody>
      </p:sp>
    </p:spTree>
    <p:extLst>
      <p:ext uri="{BB962C8B-B14F-4D97-AF65-F5344CB8AC3E}">
        <p14:creationId xmlns:p14="http://schemas.microsoft.com/office/powerpoint/2010/main" xmlns="" val="3685361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Introduction</a:t>
            </a:r>
          </a:p>
          <a:p>
            <a:r>
              <a:rPr lang="en-US" dirty="0"/>
              <a:t>“Hello</a:t>
            </a:r>
            <a:r>
              <a:rPr lang="en-US" baseline="0" dirty="0"/>
              <a:t>, my name is_____.”</a:t>
            </a:r>
            <a:endParaRPr lang="en-US" dirty="0"/>
          </a:p>
          <a:p>
            <a:r>
              <a:rPr lang="en-US" dirty="0"/>
              <a:t>I’m here today to talk to you about exploring your world.</a:t>
            </a:r>
          </a:p>
          <a:p>
            <a:endParaRPr lang="en-US" dirty="0"/>
          </a:p>
        </p:txBody>
      </p:sp>
      <p:sp>
        <p:nvSpPr>
          <p:cNvPr id="4" name="Slide Number Placeholder 3"/>
          <p:cNvSpPr>
            <a:spLocks noGrp="1"/>
          </p:cNvSpPr>
          <p:nvPr>
            <p:ph type="sldNum" sz="quarter" idx="10"/>
          </p:nvPr>
        </p:nvSpPr>
        <p:spPr/>
        <p:txBody>
          <a:bodyPr/>
          <a:lstStyle/>
          <a:p>
            <a:fld id="{E7E10282-5FC0-AC4A-AF64-0E58975A782A}" type="slidenum">
              <a:rPr lang="en-US" smtClean="0"/>
              <a:pPr/>
              <a:t>2</a:t>
            </a:fld>
            <a:endParaRPr lang="en-US"/>
          </a:p>
        </p:txBody>
      </p:sp>
    </p:spTree>
    <p:extLst>
      <p:ext uri="{BB962C8B-B14F-4D97-AF65-F5344CB8AC3E}">
        <p14:creationId xmlns:p14="http://schemas.microsoft.com/office/powerpoint/2010/main" xmlns="" val="11184163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Now that we have a sense of what culture is and how it impacts us, let’s try to nail down an actual definition of the word</a:t>
            </a:r>
            <a:r>
              <a:rPr lang="en-US" sz="1200" b="0" i="0" u="none" strike="noStrike" kern="1200" baseline="0" dirty="0" smtClean="0">
                <a:solidFill>
                  <a:schemeClr val="tx1"/>
                </a:solidFill>
                <a:latin typeface="+mn-lt"/>
                <a:ea typeface="+mn-ea"/>
                <a:cs typeface="+mn-cs"/>
              </a:rPr>
              <a:t>. Surprisingly, finding a concise definition is not that easy...</a:t>
            </a:r>
            <a:endParaRPr lang="en-US" dirty="0" smtClean="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b="1" dirty="0"/>
          </a:p>
        </p:txBody>
      </p:sp>
      <p:sp>
        <p:nvSpPr>
          <p:cNvPr id="4" name="Slide Number Placeholder 3"/>
          <p:cNvSpPr>
            <a:spLocks noGrp="1"/>
          </p:cNvSpPr>
          <p:nvPr>
            <p:ph type="sldNum" sz="quarter" idx="10"/>
          </p:nvPr>
        </p:nvSpPr>
        <p:spPr/>
        <p:txBody>
          <a:bodyPr/>
          <a:lstStyle/>
          <a:p>
            <a:fld id="{E7E10282-5FC0-AC4A-AF64-0E58975A782A}" type="slidenum">
              <a:rPr lang="en-US" smtClean="0"/>
              <a:pPr/>
              <a:t>20</a:t>
            </a:fld>
            <a:endParaRPr lang="en-US"/>
          </a:p>
        </p:txBody>
      </p:sp>
    </p:spTree>
    <p:extLst>
      <p:ext uri="{BB962C8B-B14F-4D97-AF65-F5344CB8AC3E}">
        <p14:creationId xmlns:p14="http://schemas.microsoft.com/office/powerpoint/2010/main" xmlns="" val="15389847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Ok, that’s a little better.</a:t>
            </a:r>
          </a:p>
          <a:p>
            <a:r>
              <a:rPr lang="en-US" sz="1200" b="0" i="0" u="none" strike="noStrike" kern="1200" baseline="0" dirty="0">
                <a:solidFill>
                  <a:schemeClr val="tx1"/>
                </a:solidFill>
                <a:latin typeface="+mn-lt"/>
                <a:ea typeface="+mn-ea"/>
                <a:cs typeface="+mn-cs"/>
              </a:rPr>
              <a:t>Culture is the collective programming of the mind which distinguishes the members of one human group from another, and is made up of...</a:t>
            </a:r>
            <a:endParaRPr lang="en-US" dirty="0"/>
          </a:p>
        </p:txBody>
      </p:sp>
      <p:sp>
        <p:nvSpPr>
          <p:cNvPr id="4" name="Slide Number Placeholder 3"/>
          <p:cNvSpPr>
            <a:spLocks noGrp="1"/>
          </p:cNvSpPr>
          <p:nvPr>
            <p:ph type="sldNum" sz="quarter" idx="10"/>
          </p:nvPr>
        </p:nvSpPr>
        <p:spPr/>
        <p:txBody>
          <a:bodyPr/>
          <a:lstStyle/>
          <a:p>
            <a:fld id="{E7E10282-5FC0-AC4A-AF64-0E58975A782A}" type="slidenum">
              <a:rPr lang="en-US" smtClean="0"/>
              <a:pPr/>
              <a:t>21</a:t>
            </a:fld>
            <a:endParaRPr lang="en-US"/>
          </a:p>
        </p:txBody>
      </p:sp>
    </p:spTree>
    <p:extLst>
      <p:ext uri="{BB962C8B-B14F-4D97-AF65-F5344CB8AC3E}">
        <p14:creationId xmlns:p14="http://schemas.microsoft.com/office/powerpoint/2010/main" xmlns="" val="19294289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...Values, Behaviors, Beliefs and Attitudes.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These are the four main components of culture.</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Now let’s think about some specific examples that fall within each of these categories.</a:t>
            </a:r>
          </a:p>
        </p:txBody>
      </p:sp>
      <p:sp>
        <p:nvSpPr>
          <p:cNvPr id="4" name="Slide Number Placeholder 3"/>
          <p:cNvSpPr>
            <a:spLocks noGrp="1"/>
          </p:cNvSpPr>
          <p:nvPr>
            <p:ph type="sldNum" sz="quarter" idx="10"/>
          </p:nvPr>
        </p:nvSpPr>
        <p:spPr/>
        <p:txBody>
          <a:bodyPr/>
          <a:lstStyle/>
          <a:p>
            <a:fld id="{E7E10282-5FC0-AC4A-AF64-0E58975A782A}" type="slidenum">
              <a:rPr lang="en-US" smtClean="0"/>
              <a:pPr/>
              <a:t>22</a:t>
            </a:fld>
            <a:endParaRPr lang="en-US"/>
          </a:p>
        </p:txBody>
      </p:sp>
    </p:spTree>
    <p:extLst>
      <p:ext uri="{BB962C8B-B14F-4D97-AF65-F5344CB8AC3E}">
        <p14:creationId xmlns:p14="http://schemas.microsoft.com/office/powerpoint/2010/main" xmlns="" val="30139346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food we choose to eat or not eat is an example of behavior.</a:t>
            </a:r>
          </a:p>
          <a:p>
            <a:r>
              <a:rPr lang="en-US" sz="1200" b="0" i="0" u="none" strike="noStrike" kern="1200" baseline="0" dirty="0">
                <a:solidFill>
                  <a:schemeClr val="tx1"/>
                </a:solidFill>
                <a:latin typeface="+mn-lt"/>
                <a:ea typeface="+mn-ea"/>
                <a:cs typeface="+mn-cs"/>
              </a:rPr>
              <a:t>In some cases, it’s also tied to our values or beliefs, such as the belief in Islam that pork is unclean and shouldn’t be eaten.</a:t>
            </a:r>
          </a:p>
          <a:p>
            <a:r>
              <a:rPr lang="en-US" sz="1200" b="0" i="0" u="none" strike="noStrike" kern="1200" baseline="0" dirty="0">
                <a:solidFill>
                  <a:schemeClr val="tx1"/>
                </a:solidFill>
                <a:latin typeface="+mn-lt"/>
                <a:ea typeface="+mn-ea"/>
                <a:cs typeface="+mn-cs"/>
              </a:rPr>
              <a:t>What are some other specific examples of values, behaviors, beliefs, and attitudes?</a:t>
            </a:r>
            <a:endParaRPr lang="en-US" dirty="0"/>
          </a:p>
        </p:txBody>
      </p:sp>
      <p:sp>
        <p:nvSpPr>
          <p:cNvPr id="4" name="Slide Number Placeholder 3"/>
          <p:cNvSpPr>
            <a:spLocks noGrp="1"/>
          </p:cNvSpPr>
          <p:nvPr>
            <p:ph type="sldNum" sz="quarter" idx="10"/>
          </p:nvPr>
        </p:nvSpPr>
        <p:spPr/>
        <p:txBody>
          <a:bodyPr/>
          <a:lstStyle/>
          <a:p>
            <a:fld id="{E7E10282-5FC0-AC4A-AF64-0E58975A782A}" type="slidenum">
              <a:rPr lang="en-US" smtClean="0"/>
              <a:pPr/>
              <a:t>23</a:t>
            </a:fld>
            <a:endParaRPr lang="en-US"/>
          </a:p>
        </p:txBody>
      </p:sp>
    </p:spTree>
    <p:extLst>
      <p:ext uri="{BB962C8B-B14F-4D97-AF65-F5344CB8AC3E}">
        <p14:creationId xmlns:p14="http://schemas.microsoft.com/office/powerpoint/2010/main" xmlns="" val="11996691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possibilities are almost endless, but here are some of the most popular examples.</a:t>
            </a:r>
            <a:endParaRPr lang="en-US" dirty="0"/>
          </a:p>
        </p:txBody>
      </p:sp>
      <p:sp>
        <p:nvSpPr>
          <p:cNvPr id="4" name="Slide Number Placeholder 3"/>
          <p:cNvSpPr>
            <a:spLocks noGrp="1"/>
          </p:cNvSpPr>
          <p:nvPr>
            <p:ph type="sldNum" sz="quarter" idx="10"/>
          </p:nvPr>
        </p:nvSpPr>
        <p:spPr/>
        <p:txBody>
          <a:bodyPr/>
          <a:lstStyle/>
          <a:p>
            <a:fld id="{E7E10282-5FC0-AC4A-AF64-0E58975A782A}" type="slidenum">
              <a:rPr lang="en-US" smtClean="0"/>
              <a:pPr/>
              <a:t>24</a:t>
            </a:fld>
            <a:endParaRPr lang="en-US"/>
          </a:p>
        </p:txBody>
      </p:sp>
    </p:spTree>
    <p:extLst>
      <p:ext uri="{BB962C8B-B14F-4D97-AF65-F5344CB8AC3E}">
        <p14:creationId xmlns:p14="http://schemas.microsoft.com/office/powerpoint/2010/main" xmlns="" val="41973001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But do you see all of those things day to day?</a:t>
            </a:r>
          </a:p>
          <a:p>
            <a:r>
              <a:rPr lang="en-US" sz="1200" b="0" i="0" u="none" strike="noStrike" kern="1200" baseline="0" dirty="0">
                <a:solidFill>
                  <a:schemeClr val="tx1"/>
                </a:solidFill>
                <a:latin typeface="+mn-lt"/>
                <a:ea typeface="+mn-ea"/>
                <a:cs typeface="+mn-cs"/>
              </a:rPr>
              <a:t>When you meet new people, are you aware of the family roles they play, or the traditions they adhere to? Probably not.</a:t>
            </a:r>
          </a:p>
          <a:p>
            <a:r>
              <a:rPr lang="en-US" sz="1200" b="0" i="0" u="none" strike="noStrike" kern="1200" baseline="0" dirty="0">
                <a:solidFill>
                  <a:schemeClr val="tx1"/>
                </a:solidFill>
                <a:latin typeface="+mn-lt"/>
                <a:ea typeface="+mn-ea"/>
                <a:cs typeface="+mn-cs"/>
              </a:rPr>
              <a:t>Because culture is like an iceberg.</a:t>
            </a:r>
          </a:p>
          <a:p>
            <a:r>
              <a:rPr lang="en-US" sz="1200" b="0" i="0" u="none" strike="noStrike" kern="1200" baseline="0" dirty="0">
                <a:solidFill>
                  <a:schemeClr val="tx1"/>
                </a:solidFill>
                <a:latin typeface="+mn-lt"/>
                <a:ea typeface="+mn-ea"/>
                <a:cs typeface="+mn-cs"/>
              </a:rPr>
              <a:t>Without diving deep, you really only see the few aspects at the top.</a:t>
            </a:r>
          </a:p>
          <a:p>
            <a:r>
              <a:rPr lang="en-US" sz="1200" b="0" i="0" u="none" strike="noStrike" kern="1200" baseline="0" dirty="0">
                <a:solidFill>
                  <a:schemeClr val="tx1"/>
                </a:solidFill>
                <a:latin typeface="+mn-lt"/>
                <a:ea typeface="+mn-ea"/>
                <a:cs typeface="+mn-cs"/>
              </a:rPr>
              <a:t>And the most meaningful aspects often lie below the surface.</a:t>
            </a:r>
            <a:endParaRPr lang="en-US" dirty="0"/>
          </a:p>
        </p:txBody>
      </p:sp>
      <p:sp>
        <p:nvSpPr>
          <p:cNvPr id="4" name="Slide Number Placeholder 3"/>
          <p:cNvSpPr>
            <a:spLocks noGrp="1"/>
          </p:cNvSpPr>
          <p:nvPr>
            <p:ph type="sldNum" sz="quarter" idx="10"/>
          </p:nvPr>
        </p:nvSpPr>
        <p:spPr/>
        <p:txBody>
          <a:bodyPr/>
          <a:lstStyle/>
          <a:p>
            <a:fld id="{E7E10282-5FC0-AC4A-AF64-0E58975A782A}" type="slidenum">
              <a:rPr lang="en-US" smtClean="0"/>
              <a:pPr/>
              <a:t>25</a:t>
            </a:fld>
            <a:endParaRPr lang="en-US"/>
          </a:p>
        </p:txBody>
      </p:sp>
    </p:spTree>
    <p:extLst>
      <p:ext uri="{BB962C8B-B14F-4D97-AF65-F5344CB8AC3E}">
        <p14:creationId xmlns:p14="http://schemas.microsoft.com/office/powerpoint/2010/main" xmlns="" val="29764529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But remember that everything we see - even the most obvious aspects of culture at the “tip of the iceberg” - gets filtered through our own lens of perception.</a:t>
            </a:r>
          </a:p>
          <a:p>
            <a:r>
              <a:rPr lang="en-US" sz="1200" b="0" i="0" u="none" strike="noStrike" kern="1200" baseline="0" dirty="0">
                <a:solidFill>
                  <a:schemeClr val="tx1"/>
                </a:solidFill>
                <a:latin typeface="+mn-lt"/>
                <a:ea typeface="+mn-ea"/>
                <a:cs typeface="+mn-cs"/>
              </a:rPr>
              <a:t>How we perceive things is shaped by our own culture and experiences.</a:t>
            </a:r>
          </a:p>
          <a:p>
            <a:r>
              <a:rPr lang="en-US" sz="1200" b="0" i="0" u="none" strike="noStrike" kern="1200" baseline="0" dirty="0">
                <a:solidFill>
                  <a:schemeClr val="tx1"/>
                </a:solidFill>
                <a:latin typeface="+mn-lt"/>
                <a:ea typeface="+mn-ea"/>
                <a:cs typeface="+mn-cs"/>
              </a:rPr>
              <a:t>So, in order to truly understand another culture, we need to alter our lens of perception by gaining new, cross-cultural experiences.</a:t>
            </a:r>
            <a:endParaRPr lang="en-US" dirty="0"/>
          </a:p>
        </p:txBody>
      </p:sp>
      <p:sp>
        <p:nvSpPr>
          <p:cNvPr id="4" name="Slide Number Placeholder 3"/>
          <p:cNvSpPr>
            <a:spLocks noGrp="1"/>
          </p:cNvSpPr>
          <p:nvPr>
            <p:ph type="sldNum" sz="quarter" idx="10"/>
          </p:nvPr>
        </p:nvSpPr>
        <p:spPr/>
        <p:txBody>
          <a:bodyPr/>
          <a:lstStyle/>
          <a:p>
            <a:fld id="{E7E10282-5FC0-AC4A-AF64-0E58975A782A}" type="slidenum">
              <a:rPr lang="en-US" smtClean="0"/>
              <a:pPr/>
              <a:t>26</a:t>
            </a:fld>
            <a:endParaRPr lang="en-US"/>
          </a:p>
        </p:txBody>
      </p:sp>
    </p:spTree>
    <p:extLst>
      <p:ext uri="{BB962C8B-B14F-4D97-AF65-F5344CB8AC3E}">
        <p14:creationId xmlns:p14="http://schemas.microsoft.com/office/powerpoint/2010/main" xmlns="" val="32557136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So, let’s talk about where you can study abroad with AFS.</a:t>
            </a:r>
          </a:p>
        </p:txBody>
      </p:sp>
      <p:sp>
        <p:nvSpPr>
          <p:cNvPr id="4" name="Slide Number Placeholder 3"/>
          <p:cNvSpPr>
            <a:spLocks noGrp="1"/>
          </p:cNvSpPr>
          <p:nvPr>
            <p:ph type="sldNum" sz="quarter" idx="10"/>
          </p:nvPr>
        </p:nvSpPr>
        <p:spPr/>
        <p:txBody>
          <a:bodyPr/>
          <a:lstStyle/>
          <a:p>
            <a:fld id="{E7E10282-5FC0-AC4A-AF64-0E58975A782A}" type="slidenum">
              <a:rPr lang="en-US" smtClean="0"/>
              <a:pPr/>
              <a:t>28</a:t>
            </a:fld>
            <a:endParaRPr lang="en-US"/>
          </a:p>
        </p:txBody>
      </p:sp>
    </p:spTree>
    <p:extLst>
      <p:ext uri="{BB962C8B-B14F-4D97-AF65-F5344CB8AC3E}">
        <p14:creationId xmlns:p14="http://schemas.microsoft.com/office/powerpoint/2010/main" xmlns="" val="42258358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E10282-5FC0-AC4A-AF64-0E58975A782A}" type="slidenum">
              <a:rPr lang="en-US" smtClean="0"/>
              <a:pPr/>
              <a:t>35</a:t>
            </a:fld>
            <a:endParaRPr lang="en-US"/>
          </a:p>
        </p:txBody>
      </p:sp>
    </p:spTree>
    <p:extLst>
      <p:ext uri="{BB962C8B-B14F-4D97-AF65-F5344CB8AC3E}">
        <p14:creationId xmlns:p14="http://schemas.microsoft.com/office/powerpoint/2010/main" xmlns="" val="35294842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E10282-5FC0-AC4A-AF64-0E58975A782A}" type="slidenum">
              <a:rPr lang="en-US" smtClean="0"/>
              <a:pPr/>
              <a:t>37</a:t>
            </a:fld>
            <a:endParaRPr lang="en-US"/>
          </a:p>
        </p:txBody>
      </p:sp>
    </p:spTree>
    <p:extLst>
      <p:ext uri="{BB962C8B-B14F-4D97-AF65-F5344CB8AC3E}">
        <p14:creationId xmlns:p14="http://schemas.microsoft.com/office/powerpoint/2010/main" xmlns="" val="8164534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Introduction</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“Hallo! </a:t>
            </a:r>
            <a:r>
              <a:rPr lang="en-US" dirty="0" err="1"/>
              <a:t>Ich</a:t>
            </a:r>
            <a:r>
              <a:rPr lang="en-US" dirty="0"/>
              <a:t> </a:t>
            </a:r>
            <a:r>
              <a:rPr lang="en-US" dirty="0" err="1"/>
              <a:t>heiBe</a:t>
            </a:r>
            <a:r>
              <a:rPr lang="en-US" baseline="0" dirty="0"/>
              <a:t>.”</a:t>
            </a:r>
            <a:endParaRPr lang="en-US" dirty="0"/>
          </a:p>
          <a:p>
            <a:r>
              <a:rPr lang="en-US" sz="1200" b="0" i="0" u="none" strike="noStrike" kern="1200" baseline="0" dirty="0">
                <a:solidFill>
                  <a:schemeClr val="tx1"/>
                </a:solidFill>
                <a:latin typeface="+mn-lt"/>
                <a:ea typeface="+mn-ea"/>
                <a:cs typeface="+mn-cs"/>
              </a:rPr>
              <a:t>I’m here today to talk to you about exploring your world.</a:t>
            </a:r>
            <a:endParaRPr lang="en-US" dirty="0"/>
          </a:p>
        </p:txBody>
      </p:sp>
      <p:sp>
        <p:nvSpPr>
          <p:cNvPr id="4" name="Slide Number Placeholder 3"/>
          <p:cNvSpPr>
            <a:spLocks noGrp="1"/>
          </p:cNvSpPr>
          <p:nvPr>
            <p:ph type="sldNum" sz="quarter" idx="10"/>
          </p:nvPr>
        </p:nvSpPr>
        <p:spPr/>
        <p:txBody>
          <a:bodyPr/>
          <a:lstStyle/>
          <a:p>
            <a:fld id="{E7E10282-5FC0-AC4A-AF64-0E58975A782A}" type="slidenum">
              <a:rPr lang="en-US" smtClean="0"/>
              <a:pPr/>
              <a:t>3</a:t>
            </a:fld>
            <a:endParaRPr lang="en-US"/>
          </a:p>
        </p:txBody>
      </p:sp>
    </p:spTree>
    <p:extLst>
      <p:ext uri="{BB962C8B-B14F-4D97-AF65-F5344CB8AC3E}">
        <p14:creationId xmlns:p14="http://schemas.microsoft.com/office/powerpoint/2010/main" xmlns="" val="20885137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AFS, we believe that everyone who wants to study abroad should be able to. That’s why we offer a variety of merit- and need-based</a:t>
            </a:r>
            <a:r>
              <a:rPr lang="en-US" baseline="0" dirty="0" smtClean="0"/>
              <a:t> scholarships and fund-raising ideas. </a:t>
            </a:r>
          </a:p>
          <a:p>
            <a:endParaRPr lang="en-US" baseline="0" dirty="0" smtClean="0"/>
          </a:p>
          <a:p>
            <a:r>
              <a:rPr lang="en-US" dirty="0" smtClean="0"/>
              <a:t>Each year, AFS awards three million dollars in scholarships, supporting roughly 45% of our participants in their quest to see the world – regardless of their financial realities.</a:t>
            </a:r>
            <a:endParaRPr lang="en-US" dirty="0"/>
          </a:p>
        </p:txBody>
      </p:sp>
      <p:sp>
        <p:nvSpPr>
          <p:cNvPr id="4" name="Slide Number Placeholder 3"/>
          <p:cNvSpPr>
            <a:spLocks noGrp="1"/>
          </p:cNvSpPr>
          <p:nvPr>
            <p:ph type="sldNum" sz="quarter" idx="10"/>
          </p:nvPr>
        </p:nvSpPr>
        <p:spPr/>
        <p:txBody>
          <a:bodyPr/>
          <a:lstStyle/>
          <a:p>
            <a:fld id="{E7E10282-5FC0-AC4A-AF64-0E58975A782A}" type="slidenum">
              <a:rPr lang="en-US" smtClean="0"/>
              <a:pPr/>
              <a:t>40</a:t>
            </a:fld>
            <a:endParaRPr lang="en-US"/>
          </a:p>
        </p:txBody>
      </p:sp>
    </p:spTree>
    <p:extLst>
      <p:ext uri="{BB962C8B-B14F-4D97-AF65-F5344CB8AC3E}">
        <p14:creationId xmlns:p14="http://schemas.microsoft.com/office/powerpoint/2010/main" xmlns="" val="3278487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BP Global Citizens of Tomorrow Scholarship is both merit- and need-based,</a:t>
            </a:r>
            <a:r>
              <a:rPr lang="en-US" baseline="0" dirty="0" smtClean="0"/>
              <a:t> and offers the chance to study abroad in Brazil or India.</a:t>
            </a:r>
            <a:r>
              <a:rPr lang="en-US" dirty="0" smtClean="0"/>
              <a:t> </a:t>
            </a:r>
            <a:endParaRPr lang="en-US" dirty="0"/>
          </a:p>
        </p:txBody>
      </p:sp>
      <p:sp>
        <p:nvSpPr>
          <p:cNvPr id="4" name="Slide Number Placeholder 3"/>
          <p:cNvSpPr>
            <a:spLocks noGrp="1"/>
          </p:cNvSpPr>
          <p:nvPr>
            <p:ph type="sldNum" sz="quarter" idx="10"/>
          </p:nvPr>
        </p:nvSpPr>
        <p:spPr/>
        <p:txBody>
          <a:bodyPr/>
          <a:lstStyle/>
          <a:p>
            <a:fld id="{E7E10282-5FC0-AC4A-AF64-0E58975A782A}" type="slidenum">
              <a:rPr lang="en-US" smtClean="0"/>
              <a:pPr/>
              <a:t>41</a:t>
            </a:fld>
            <a:endParaRPr lang="en-US"/>
          </a:p>
        </p:txBody>
      </p:sp>
    </p:spTree>
    <p:extLst>
      <p:ext uri="{BB962C8B-B14F-4D97-AF65-F5344CB8AC3E}">
        <p14:creationId xmlns:p14="http://schemas.microsoft.com/office/powerpoint/2010/main" xmlns="" val="24284774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AFS also offers three</a:t>
            </a:r>
            <a:r>
              <a:rPr lang="en-US" baseline="0" dirty="0" smtClean="0"/>
              <a:t> full, merit-based scholarships that are sponsored by the U.S. Department of State. </a:t>
            </a:r>
            <a:endParaRPr lang="en-US" dirty="0"/>
          </a:p>
        </p:txBody>
      </p:sp>
      <p:sp>
        <p:nvSpPr>
          <p:cNvPr id="4" name="Slide Number Placeholder 3"/>
          <p:cNvSpPr>
            <a:spLocks noGrp="1"/>
          </p:cNvSpPr>
          <p:nvPr>
            <p:ph type="sldNum" sz="quarter" idx="10"/>
          </p:nvPr>
        </p:nvSpPr>
        <p:spPr/>
        <p:txBody>
          <a:bodyPr/>
          <a:lstStyle/>
          <a:p>
            <a:fld id="{E7E10282-5FC0-AC4A-AF64-0E58975A782A}" type="slidenum">
              <a:rPr lang="en-US" smtClean="0"/>
              <a:pPr/>
              <a:t>42</a:t>
            </a:fld>
            <a:endParaRPr lang="en-US"/>
          </a:p>
        </p:txBody>
      </p:sp>
    </p:spTree>
    <p:extLst>
      <p:ext uri="{BB962C8B-B14F-4D97-AF65-F5344CB8AC3E}">
        <p14:creationId xmlns:p14="http://schemas.microsoft.com/office/powerpoint/2010/main" xmlns="" val="11559130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Every year, AFS brings 2,000 high school exchange students to the U.S. to live with volunteer host families and attend local schools. Our host families open their homes to these international students — and can be met with life-changing experiences in return.</a:t>
            </a:r>
            <a:endParaRPr lang="en-US" dirty="0"/>
          </a:p>
        </p:txBody>
      </p:sp>
      <p:sp>
        <p:nvSpPr>
          <p:cNvPr id="4" name="Slide Number Placeholder 3"/>
          <p:cNvSpPr>
            <a:spLocks noGrp="1"/>
          </p:cNvSpPr>
          <p:nvPr>
            <p:ph type="sldNum" sz="quarter" idx="10"/>
          </p:nvPr>
        </p:nvSpPr>
        <p:spPr/>
        <p:txBody>
          <a:bodyPr/>
          <a:lstStyle/>
          <a:p>
            <a:fld id="{E7E10282-5FC0-AC4A-AF64-0E58975A782A}" type="slidenum">
              <a:rPr lang="en-US" smtClean="0"/>
              <a:pPr/>
              <a:t>43</a:t>
            </a:fld>
            <a:endParaRPr lang="en-US"/>
          </a:p>
        </p:txBody>
      </p:sp>
    </p:spTree>
    <p:extLst>
      <p:ext uri="{BB962C8B-B14F-4D97-AF65-F5344CB8AC3E}">
        <p14:creationId xmlns:p14="http://schemas.microsoft.com/office/powerpoint/2010/main" xmlns="" val="22030785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a:t>
            </a:r>
            <a:r>
              <a:rPr lang="en-US" baseline="0" dirty="0" smtClean="0"/>
              <a:t> asked why they decided to welcome an exchange student, AFS Host Families gave lots of different answers. Can you think of some of the impacts hosting a student from another part of the world would have, either on you, your family, or the larger global community? Why is it important to bring someone of a different culture into our lives?</a:t>
            </a:r>
            <a:endParaRPr lang="en-US" dirty="0"/>
          </a:p>
        </p:txBody>
      </p:sp>
      <p:sp>
        <p:nvSpPr>
          <p:cNvPr id="4" name="Slide Number Placeholder 3"/>
          <p:cNvSpPr>
            <a:spLocks noGrp="1"/>
          </p:cNvSpPr>
          <p:nvPr>
            <p:ph type="sldNum" sz="quarter" idx="10"/>
          </p:nvPr>
        </p:nvSpPr>
        <p:spPr/>
        <p:txBody>
          <a:bodyPr/>
          <a:lstStyle/>
          <a:p>
            <a:fld id="{E7E10282-5FC0-AC4A-AF64-0E58975A782A}" type="slidenum">
              <a:rPr lang="en-US" smtClean="0"/>
              <a:pPr/>
              <a:t>45</a:t>
            </a:fld>
            <a:endParaRPr lang="en-US"/>
          </a:p>
        </p:txBody>
      </p:sp>
    </p:spTree>
    <p:extLst>
      <p:ext uri="{BB962C8B-B14F-4D97-AF65-F5344CB8AC3E}">
        <p14:creationId xmlns:p14="http://schemas.microsoft.com/office/powerpoint/2010/main" xmlns="" val="38527890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Former Secretary-General of the United Nations, Kofi Annan said, “Young people should be at the forefront of global change and innovation. Empowered, they can be key agents for development and peace.” As future leaders, everyone</a:t>
            </a:r>
            <a:r>
              <a:rPr lang="en-US" sz="1200" b="0" i="0" kern="1200" baseline="0" dirty="0" smtClean="0">
                <a:solidFill>
                  <a:schemeClr val="tx1"/>
                </a:solidFill>
                <a:effectLst/>
                <a:latin typeface="+mn-lt"/>
                <a:ea typeface="+mn-ea"/>
                <a:cs typeface="+mn-cs"/>
              </a:rPr>
              <a:t> in this classroom</a:t>
            </a:r>
            <a:r>
              <a:rPr lang="en-US" sz="1200" b="0" i="0" kern="1200" dirty="0" smtClean="0">
                <a:solidFill>
                  <a:schemeClr val="tx1"/>
                </a:solidFill>
                <a:effectLst/>
                <a:latin typeface="+mn-lt"/>
                <a:ea typeface="+mn-ea"/>
                <a:cs typeface="+mn-cs"/>
              </a:rPr>
              <a:t> has the power to make a difference and develop creative solutions to address global issues.  </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Let’s take a look at</a:t>
            </a:r>
            <a:r>
              <a:rPr lang="en-US" sz="1200" b="0" i="0" kern="1200" baseline="0" dirty="0" smtClean="0">
                <a:solidFill>
                  <a:schemeClr val="tx1"/>
                </a:solidFill>
                <a:effectLst/>
                <a:latin typeface="+mn-lt"/>
                <a:ea typeface="+mn-ea"/>
                <a:cs typeface="+mn-cs"/>
              </a:rPr>
              <a:t> how</a:t>
            </a:r>
            <a:r>
              <a:rPr lang="en-US" sz="1200" b="0" i="0" kern="1200" dirty="0" smtClean="0">
                <a:solidFill>
                  <a:schemeClr val="tx1"/>
                </a:solidFill>
                <a:effectLst/>
                <a:latin typeface="+mn-lt"/>
                <a:ea typeface="+mn-ea"/>
                <a:cs typeface="+mn-cs"/>
              </a:rPr>
              <a:t> </a:t>
            </a:r>
            <a:r>
              <a:rPr lang="en-US" sz="1200" b="0" i="0" kern="1200" baseline="0" dirty="0" smtClean="0">
                <a:solidFill>
                  <a:schemeClr val="tx1"/>
                </a:solidFill>
                <a:effectLst/>
                <a:latin typeface="+mn-lt"/>
                <a:ea typeface="+mn-ea"/>
                <a:cs typeface="+mn-cs"/>
              </a:rPr>
              <a:t>past winners of the Project: Change scholarship came up with original ideas to create change in the world. </a:t>
            </a:r>
            <a:endParaRPr lang="en-US" dirty="0"/>
          </a:p>
        </p:txBody>
      </p:sp>
      <p:sp>
        <p:nvSpPr>
          <p:cNvPr id="4" name="Slide Number Placeholder 3"/>
          <p:cNvSpPr>
            <a:spLocks noGrp="1"/>
          </p:cNvSpPr>
          <p:nvPr>
            <p:ph type="sldNum" sz="quarter" idx="10"/>
          </p:nvPr>
        </p:nvSpPr>
        <p:spPr/>
        <p:txBody>
          <a:bodyPr/>
          <a:lstStyle/>
          <a:p>
            <a:fld id="{E7E10282-5FC0-AC4A-AF64-0E58975A782A}" type="slidenum">
              <a:rPr lang="en-US" smtClean="0"/>
              <a:pPr/>
              <a:t>47</a:t>
            </a:fld>
            <a:endParaRPr lang="en-US"/>
          </a:p>
        </p:txBody>
      </p:sp>
    </p:spTree>
    <p:extLst>
      <p:ext uri="{BB962C8B-B14F-4D97-AF65-F5344CB8AC3E}">
        <p14:creationId xmlns:p14="http://schemas.microsoft.com/office/powerpoint/2010/main" xmlns="" val="768227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2016 Winner</a:t>
            </a:r>
            <a:r>
              <a:rPr lang="en-US" baseline="0" dirty="0" smtClean="0"/>
              <a:t> </a:t>
            </a:r>
            <a:r>
              <a:rPr lang="en-US" dirty="0" smtClean="0"/>
              <a:t>Sustainability in Guatemala: </a:t>
            </a:r>
            <a:br>
              <a:rPr lang="en-US" dirty="0" smtClean="0"/>
            </a:br>
            <a:r>
              <a:rPr lang="en-US" dirty="0" smtClean="0"/>
              <a:t>Erin and her friends empowered children to make educated decisions about their environmental impact.</a:t>
            </a:r>
            <a:endParaRPr lang="en-US" dirty="0"/>
          </a:p>
        </p:txBody>
      </p:sp>
      <p:sp>
        <p:nvSpPr>
          <p:cNvPr id="4" name="Slide Number Placeholder 3"/>
          <p:cNvSpPr>
            <a:spLocks noGrp="1"/>
          </p:cNvSpPr>
          <p:nvPr>
            <p:ph type="sldNum" sz="quarter" idx="10"/>
          </p:nvPr>
        </p:nvSpPr>
        <p:spPr/>
        <p:txBody>
          <a:bodyPr/>
          <a:lstStyle/>
          <a:p>
            <a:fld id="{E7E10282-5FC0-AC4A-AF64-0E58975A782A}" type="slidenum">
              <a:rPr lang="en-US" smtClean="0"/>
              <a:pPr/>
              <a:t>48</a:t>
            </a:fld>
            <a:endParaRPr lang="en-US"/>
          </a:p>
        </p:txBody>
      </p:sp>
    </p:spTree>
    <p:extLst>
      <p:ext uri="{BB962C8B-B14F-4D97-AF65-F5344CB8AC3E}">
        <p14:creationId xmlns:p14="http://schemas.microsoft.com/office/powerpoint/2010/main" xmlns="" val="21191825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it’s time to brainstorm your</a:t>
            </a:r>
            <a:r>
              <a:rPr lang="en-US" baseline="0" dirty="0" smtClean="0"/>
              <a:t> own volunteer project ideas. </a:t>
            </a:r>
          </a:p>
          <a:p>
            <a:r>
              <a:rPr lang="en-US" baseline="0" dirty="0" smtClean="0"/>
              <a:t>First, let’s think of some of the major issues that people are facing in the world today. Some general topics to consider are education, health and nutrition, sustainability, arts and technology, or human rights and cultural understanding. </a:t>
            </a:r>
          </a:p>
          <a:p>
            <a:r>
              <a:rPr lang="en-US" baseline="0" dirty="0" smtClean="0"/>
              <a:t>So, what are some global issues that you are passionate about? [students answer] </a:t>
            </a:r>
          </a:p>
          <a:p>
            <a:r>
              <a:rPr lang="en-US" baseline="0" dirty="0" smtClean="0"/>
              <a:t>Now, what kind of student project could you create to help address these challenges? [students answer]</a:t>
            </a:r>
          </a:p>
          <a:p>
            <a:r>
              <a:rPr lang="en-US" baseline="0" dirty="0" smtClean="0"/>
              <a:t>Those are some great ideas! Later, visit the AFS-USA website to do some research about your topic and which countries are most affected by it. Then put together a one minute video or 500-word essay explaining how your volunteer project would address this issue. You can present your idea to the class or submit it to the Project: Change contest for the chance to win a </a:t>
            </a:r>
            <a:r>
              <a:rPr lang="en-US" baseline="0" dirty="0" err="1" smtClean="0"/>
              <a:t>scholarsip</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E7E10282-5FC0-AC4A-AF64-0E58975A782A}" type="slidenum">
              <a:rPr lang="en-US" smtClean="0"/>
              <a:pPr/>
              <a:t>52</a:t>
            </a:fld>
            <a:endParaRPr lang="en-US"/>
          </a:p>
        </p:txBody>
      </p:sp>
    </p:spTree>
    <p:extLst>
      <p:ext uri="{BB962C8B-B14F-4D97-AF65-F5344CB8AC3E}">
        <p14:creationId xmlns:p14="http://schemas.microsoft.com/office/powerpoint/2010/main" xmlns="" val="15028936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E10282-5FC0-AC4A-AF64-0E58975A782A}" type="slidenum">
              <a:rPr lang="en-US" smtClean="0"/>
              <a:pPr/>
              <a:t>56</a:t>
            </a:fld>
            <a:endParaRPr lang="en-US"/>
          </a:p>
        </p:txBody>
      </p:sp>
    </p:spTree>
    <p:extLst>
      <p:ext uri="{BB962C8B-B14F-4D97-AF65-F5344CB8AC3E}">
        <p14:creationId xmlns:p14="http://schemas.microsoft.com/office/powerpoint/2010/main" xmlns="" val="34438326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So what exactly do we mean by “Your World?”...</a:t>
            </a:r>
            <a:endParaRPr lang="en-US" dirty="0"/>
          </a:p>
        </p:txBody>
      </p:sp>
      <p:sp>
        <p:nvSpPr>
          <p:cNvPr id="4" name="Slide Number Placeholder 3"/>
          <p:cNvSpPr>
            <a:spLocks noGrp="1"/>
          </p:cNvSpPr>
          <p:nvPr>
            <p:ph type="sldNum" sz="quarter" idx="10"/>
          </p:nvPr>
        </p:nvSpPr>
        <p:spPr/>
        <p:txBody>
          <a:bodyPr/>
          <a:lstStyle/>
          <a:p>
            <a:fld id="{E7E10282-5FC0-AC4A-AF64-0E58975A782A}" type="slidenum">
              <a:rPr lang="en-US" smtClean="0"/>
              <a:pPr/>
              <a:t>4</a:t>
            </a:fld>
            <a:endParaRPr lang="en-US"/>
          </a:p>
        </p:txBody>
      </p:sp>
    </p:spTree>
    <p:extLst>
      <p:ext uri="{BB962C8B-B14F-4D97-AF65-F5344CB8AC3E}">
        <p14:creationId xmlns:p14="http://schemas.microsoft.com/office/powerpoint/2010/main" xmlns="" val="36749274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Are we talking about the planet?...</a:t>
            </a:r>
            <a:endParaRPr lang="en-US" dirty="0"/>
          </a:p>
        </p:txBody>
      </p:sp>
      <p:sp>
        <p:nvSpPr>
          <p:cNvPr id="4" name="Slide Number Placeholder 3"/>
          <p:cNvSpPr>
            <a:spLocks noGrp="1"/>
          </p:cNvSpPr>
          <p:nvPr>
            <p:ph type="sldNum" sz="quarter" idx="10"/>
          </p:nvPr>
        </p:nvSpPr>
        <p:spPr/>
        <p:txBody>
          <a:bodyPr/>
          <a:lstStyle/>
          <a:p>
            <a:fld id="{E7E10282-5FC0-AC4A-AF64-0E58975A782A}" type="slidenum">
              <a:rPr lang="en-US" smtClean="0"/>
              <a:pPr/>
              <a:t>5</a:t>
            </a:fld>
            <a:endParaRPr lang="en-US"/>
          </a:p>
        </p:txBody>
      </p:sp>
    </p:spTree>
    <p:extLst>
      <p:ext uri="{BB962C8B-B14F-4D97-AF65-F5344CB8AC3E}">
        <p14:creationId xmlns:p14="http://schemas.microsoft.com/office/powerpoint/2010/main" xmlns="" val="42056930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 Or maybe the people?...</a:t>
            </a:r>
            <a:endParaRPr lang="en-US" dirty="0"/>
          </a:p>
        </p:txBody>
      </p:sp>
      <p:sp>
        <p:nvSpPr>
          <p:cNvPr id="4" name="Slide Number Placeholder 3"/>
          <p:cNvSpPr>
            <a:spLocks noGrp="1"/>
          </p:cNvSpPr>
          <p:nvPr>
            <p:ph type="sldNum" sz="quarter" idx="10"/>
          </p:nvPr>
        </p:nvSpPr>
        <p:spPr/>
        <p:txBody>
          <a:bodyPr/>
          <a:lstStyle/>
          <a:p>
            <a:fld id="{E7E10282-5FC0-AC4A-AF64-0E58975A782A}" type="slidenum">
              <a:rPr lang="en-US" smtClean="0"/>
              <a:pPr/>
              <a:t>6</a:t>
            </a:fld>
            <a:endParaRPr lang="en-US"/>
          </a:p>
        </p:txBody>
      </p:sp>
    </p:spTree>
    <p:extLst>
      <p:ext uri="{BB962C8B-B14F-4D97-AF65-F5344CB8AC3E}">
        <p14:creationId xmlns:p14="http://schemas.microsoft.com/office/powerpoint/2010/main" xmlns="" val="37261530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Or are we talking about </a:t>
            </a:r>
            <a:r>
              <a:rPr lang="en-US" sz="1200" b="0" i="0" u="sng" strike="noStrike" kern="1200" baseline="0" dirty="0">
                <a:solidFill>
                  <a:schemeClr val="tx1"/>
                </a:solidFill>
                <a:latin typeface="+mn-lt"/>
                <a:ea typeface="+mn-ea"/>
                <a:cs typeface="+mn-cs"/>
              </a:rPr>
              <a:t>your own world</a:t>
            </a:r>
            <a:r>
              <a:rPr lang="en-US" sz="1200" b="0" i="0" u="none" strike="noStrike" kern="1200" baseline="0" dirty="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E7E10282-5FC0-AC4A-AF64-0E58975A782A}" type="slidenum">
              <a:rPr lang="en-US" smtClean="0"/>
              <a:pPr/>
              <a:t>7</a:t>
            </a:fld>
            <a:endParaRPr lang="en-US"/>
          </a:p>
        </p:txBody>
      </p:sp>
    </p:spTree>
    <p:extLst>
      <p:ext uri="{BB962C8B-B14F-4D97-AF65-F5344CB8AC3E}">
        <p14:creationId xmlns:p14="http://schemas.microsoft.com/office/powerpoint/2010/main" xmlns="" val="15126652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 Actually, we’re talking about ALL OF THE ABOVE. Because “Your World” is an increasingly interconnected and interdependent place.</a:t>
            </a:r>
            <a:endParaRPr lang="en-US" dirty="0"/>
          </a:p>
        </p:txBody>
      </p:sp>
      <p:sp>
        <p:nvSpPr>
          <p:cNvPr id="4" name="Slide Number Placeholder 3"/>
          <p:cNvSpPr>
            <a:spLocks noGrp="1"/>
          </p:cNvSpPr>
          <p:nvPr>
            <p:ph type="sldNum" sz="quarter" idx="10"/>
          </p:nvPr>
        </p:nvSpPr>
        <p:spPr/>
        <p:txBody>
          <a:bodyPr/>
          <a:lstStyle/>
          <a:p>
            <a:fld id="{E7E10282-5FC0-AC4A-AF64-0E58975A782A}" type="slidenum">
              <a:rPr lang="en-US" smtClean="0"/>
              <a:pPr/>
              <a:t>8</a:t>
            </a:fld>
            <a:endParaRPr lang="en-US"/>
          </a:p>
        </p:txBody>
      </p:sp>
    </p:spTree>
    <p:extLst>
      <p:ext uri="{BB962C8B-B14F-4D97-AF65-F5344CB8AC3E}">
        <p14:creationId xmlns:p14="http://schemas.microsoft.com/office/powerpoint/2010/main" xmlns="" val="26307609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 But what exactly do we mean by interconnected? Why is this so significant?</a:t>
            </a:r>
            <a:endParaRPr lang="en-US" dirty="0"/>
          </a:p>
        </p:txBody>
      </p:sp>
      <p:sp>
        <p:nvSpPr>
          <p:cNvPr id="4" name="Slide Number Placeholder 3"/>
          <p:cNvSpPr>
            <a:spLocks noGrp="1"/>
          </p:cNvSpPr>
          <p:nvPr>
            <p:ph type="sldNum" sz="quarter" idx="10"/>
          </p:nvPr>
        </p:nvSpPr>
        <p:spPr/>
        <p:txBody>
          <a:bodyPr/>
          <a:lstStyle/>
          <a:p>
            <a:fld id="{E7E10282-5FC0-AC4A-AF64-0E58975A782A}" type="slidenum">
              <a:rPr lang="en-US" smtClean="0"/>
              <a:pPr/>
              <a:t>9</a:t>
            </a:fld>
            <a:endParaRPr lang="en-US"/>
          </a:p>
        </p:txBody>
      </p:sp>
    </p:spTree>
    <p:extLst>
      <p:ext uri="{BB962C8B-B14F-4D97-AF65-F5344CB8AC3E}">
        <p14:creationId xmlns:p14="http://schemas.microsoft.com/office/powerpoint/2010/main" xmlns="" val="11660875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6742377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rotWithShape="1">
          <a:blip r:embed="rId2" cstate="email">
            <a:extLst>
              <a:ext uri="{28A0092B-C50C-407E-A947-70E740481C1C}">
                <a14:useLocalDpi xmlns:a14="http://schemas.microsoft.com/office/drawing/2010/main" xmlns=""/>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2770" y="533600"/>
            <a:ext cx="7772400" cy="1470025"/>
          </a:xfrm>
          <a:prstGeom prst="rect">
            <a:avLst/>
          </a:prstGeom>
        </p:spPr>
        <p:txBody>
          <a:bodyPr/>
          <a:lstStyle>
            <a:lvl1pPr algn="l">
              <a:defRPr b="1">
                <a:solidFill>
                  <a:schemeClr val="tx1"/>
                </a:solidFill>
                <a:latin typeface="Helvetica"/>
                <a:cs typeface="Helvetica"/>
              </a:defRPr>
            </a:lvl1pPr>
          </a:lstStyle>
          <a:p>
            <a:r>
              <a:rPr lang="en-US" dirty="0"/>
              <a:t>Click to edit Master title style</a:t>
            </a:r>
          </a:p>
        </p:txBody>
      </p:sp>
      <p:sp>
        <p:nvSpPr>
          <p:cNvPr id="4" name="Content Placeholder 4"/>
          <p:cNvSpPr>
            <a:spLocks noGrp="1"/>
          </p:cNvSpPr>
          <p:nvPr>
            <p:ph sz="quarter" idx="10"/>
          </p:nvPr>
        </p:nvSpPr>
        <p:spPr>
          <a:xfrm>
            <a:off x="762770" y="2190750"/>
            <a:ext cx="7772400" cy="3613150"/>
          </a:xfrm>
          <a:prstGeom prst="rect">
            <a:avLst/>
          </a:prstGeom>
        </p:spPr>
        <p:txBody>
          <a:bodyPr vert="horz"/>
          <a:lstStyle>
            <a:lvl1pPr marL="0" indent="0">
              <a:buNone/>
              <a:defRPr>
                <a:latin typeface="Helvetica"/>
                <a:cs typeface="Helvetica"/>
              </a:defRPr>
            </a:lvl1pPr>
            <a:lvl2pPr marL="457200" indent="0">
              <a:buNone/>
              <a:defRPr>
                <a:latin typeface="Helvetica"/>
                <a:cs typeface="Helvetica"/>
              </a:defRPr>
            </a:lvl2pPr>
            <a:lvl3pPr marL="914400" indent="0">
              <a:buNone/>
              <a:defRPr>
                <a:latin typeface="Helvetica"/>
                <a:cs typeface="Helvetica"/>
              </a:defRPr>
            </a:lvl3pPr>
            <a:lvl4pPr marL="1371600" indent="0">
              <a:buNone/>
              <a:defRPr>
                <a:latin typeface="Helvetica"/>
                <a:cs typeface="Helvetica"/>
              </a:defRPr>
            </a:lvl4pPr>
            <a:lvl5pPr marL="1828800" indent="0">
              <a:buNone/>
              <a:defRPr>
                <a:latin typeface="Helvetica"/>
                <a:cs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xmlns="" val="2268018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0C64B5"/>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2770" y="2800061"/>
            <a:ext cx="7772400" cy="1470025"/>
          </a:xfrm>
          <a:prstGeom prst="rect">
            <a:avLst/>
          </a:prstGeom>
        </p:spPr>
        <p:txBody>
          <a:bodyPr/>
          <a:lstStyle>
            <a:lvl1pPr algn="ctr">
              <a:defRPr b="1">
                <a:solidFill>
                  <a:schemeClr val="bg1"/>
                </a:solidFill>
                <a:latin typeface="Helvetica"/>
                <a:cs typeface="Helvetica"/>
              </a:defRPr>
            </a:lvl1pPr>
          </a:lstStyle>
          <a:p>
            <a:r>
              <a:rPr lang="en-US" dirty="0"/>
              <a:t>Click to edit Master title style</a:t>
            </a:r>
          </a:p>
        </p:txBody>
      </p:sp>
    </p:spTree>
    <p:extLst>
      <p:ext uri="{BB962C8B-B14F-4D97-AF65-F5344CB8AC3E}">
        <p14:creationId xmlns:p14="http://schemas.microsoft.com/office/powerpoint/2010/main" xmlns="" val="5915938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A1B21B"/>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2770" y="2800061"/>
            <a:ext cx="7772400" cy="1470025"/>
          </a:xfrm>
          <a:prstGeom prst="rect">
            <a:avLst/>
          </a:prstGeom>
        </p:spPr>
        <p:txBody>
          <a:bodyPr/>
          <a:lstStyle>
            <a:lvl1pPr algn="ctr">
              <a:defRPr b="1">
                <a:solidFill>
                  <a:schemeClr val="bg1"/>
                </a:solidFill>
                <a:latin typeface="Helvetica"/>
                <a:cs typeface="Helvetica"/>
              </a:defRPr>
            </a:lvl1pPr>
          </a:lstStyle>
          <a:p>
            <a:r>
              <a:rPr lang="en-US" dirty="0"/>
              <a:t>Click to edit Master title style</a:t>
            </a:r>
          </a:p>
        </p:txBody>
      </p:sp>
    </p:spTree>
    <p:extLst>
      <p:ext uri="{BB962C8B-B14F-4D97-AF65-F5344CB8AC3E}">
        <p14:creationId xmlns:p14="http://schemas.microsoft.com/office/powerpoint/2010/main" xmlns="" val="5915938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03468"/>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2770" y="2800061"/>
            <a:ext cx="7772400" cy="1470025"/>
          </a:xfrm>
          <a:prstGeom prst="rect">
            <a:avLst/>
          </a:prstGeom>
        </p:spPr>
        <p:txBody>
          <a:bodyPr/>
          <a:lstStyle>
            <a:lvl1pPr algn="ctr">
              <a:defRPr b="1">
                <a:solidFill>
                  <a:schemeClr val="bg1"/>
                </a:solidFill>
                <a:latin typeface="Helvetica"/>
                <a:cs typeface="Helvetica"/>
              </a:defRPr>
            </a:lvl1pPr>
          </a:lstStyle>
          <a:p>
            <a:r>
              <a:rPr lang="en-US" dirty="0"/>
              <a:t>Click to edit Master title style</a:t>
            </a:r>
          </a:p>
        </p:txBody>
      </p:sp>
    </p:spTree>
    <p:extLst>
      <p:ext uri="{BB962C8B-B14F-4D97-AF65-F5344CB8AC3E}">
        <p14:creationId xmlns:p14="http://schemas.microsoft.com/office/powerpoint/2010/main" xmlns="" val="5915938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8D70B3"/>
        </a:solidFill>
        <a:effectLst/>
      </p:bgPr>
    </p:bg>
    <p:spTree>
      <p:nvGrpSpPr>
        <p:cNvPr id="1" name=""/>
        <p:cNvGrpSpPr/>
        <p:nvPr/>
      </p:nvGrpSpPr>
      <p:grpSpPr>
        <a:xfrm>
          <a:off x="0" y="0"/>
          <a:ext cx="0" cy="0"/>
          <a:chOff x="0" y="0"/>
          <a:chExt cx="0" cy="0"/>
        </a:xfrm>
      </p:grpSpPr>
      <p:sp>
        <p:nvSpPr>
          <p:cNvPr id="3" name="Title 1"/>
          <p:cNvSpPr>
            <a:spLocks noGrp="1"/>
          </p:cNvSpPr>
          <p:nvPr>
            <p:ph type="ctrTitle"/>
          </p:nvPr>
        </p:nvSpPr>
        <p:spPr>
          <a:xfrm>
            <a:off x="762770" y="2800061"/>
            <a:ext cx="7772400" cy="1470025"/>
          </a:xfrm>
          <a:prstGeom prst="rect">
            <a:avLst/>
          </a:prstGeom>
        </p:spPr>
        <p:txBody>
          <a:bodyPr/>
          <a:lstStyle>
            <a:lvl1pPr algn="ctr">
              <a:defRPr b="1">
                <a:solidFill>
                  <a:schemeClr val="bg1"/>
                </a:solidFill>
                <a:latin typeface="Helvetica"/>
                <a:cs typeface="Helvetica"/>
              </a:defRPr>
            </a:lvl1pPr>
          </a:lstStyle>
          <a:p>
            <a:r>
              <a:rPr lang="en-US" dirty="0"/>
              <a:t>Click to edit Master title style</a:t>
            </a:r>
          </a:p>
        </p:txBody>
      </p:sp>
    </p:spTree>
    <p:extLst>
      <p:ext uri="{BB962C8B-B14F-4D97-AF65-F5344CB8AC3E}">
        <p14:creationId xmlns:p14="http://schemas.microsoft.com/office/powerpoint/2010/main" xmlns="" val="5915938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rotWithShape="1">
          <a:blip r:embed="rId2" cstate="email">
            <a:extLst>
              <a:ext uri="{28A0092B-C50C-407E-A947-70E740481C1C}">
                <a14:useLocalDpi xmlns:a14="http://schemas.microsoft.com/office/drawing/2010/main" xmlns=""/>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1999" y="227445"/>
            <a:ext cx="4371880" cy="1362075"/>
          </a:xfrm>
          <a:prstGeom prst="rect">
            <a:avLst/>
          </a:prstGeom>
        </p:spPr>
        <p:txBody>
          <a:bodyPr anchor="t"/>
          <a:lstStyle>
            <a:lvl1pPr algn="l">
              <a:defRPr sz="4000" b="1" cap="all">
                <a:latin typeface="Helvetica"/>
                <a:cs typeface="Helvetica"/>
              </a:defRPr>
            </a:lvl1pPr>
          </a:lstStyle>
          <a:p>
            <a:r>
              <a:rPr lang="en-US" dirty="0"/>
              <a:t>Click to edit Master title style</a:t>
            </a:r>
          </a:p>
        </p:txBody>
      </p:sp>
      <p:sp>
        <p:nvSpPr>
          <p:cNvPr id="5" name="Content Placeholder 4"/>
          <p:cNvSpPr>
            <a:spLocks noGrp="1"/>
          </p:cNvSpPr>
          <p:nvPr>
            <p:ph sz="quarter" idx="10"/>
          </p:nvPr>
        </p:nvSpPr>
        <p:spPr>
          <a:xfrm>
            <a:off x="4572000" y="2190750"/>
            <a:ext cx="4371976" cy="3613150"/>
          </a:xfrm>
          <a:prstGeom prst="rect">
            <a:avLst/>
          </a:prstGeom>
        </p:spPr>
        <p:txBody>
          <a:bodyPr vert="horz"/>
          <a:lstStyle>
            <a:lvl1pPr marL="0" indent="0">
              <a:buNone/>
              <a:defRPr>
                <a:latin typeface="Helvetica"/>
                <a:cs typeface="Helvetica"/>
              </a:defRPr>
            </a:lvl1pPr>
            <a:lvl2pPr marL="457200" indent="0">
              <a:buNone/>
              <a:defRPr>
                <a:latin typeface="Helvetica"/>
                <a:cs typeface="Helvetica"/>
              </a:defRPr>
            </a:lvl2pPr>
            <a:lvl3pPr marL="914400" indent="0">
              <a:buNone/>
              <a:defRPr>
                <a:latin typeface="Helvetica"/>
                <a:cs typeface="Helvetica"/>
              </a:defRPr>
            </a:lvl3pPr>
            <a:lvl4pPr marL="1371600" indent="0">
              <a:buNone/>
              <a:defRPr>
                <a:latin typeface="Helvetica"/>
                <a:cs typeface="Helvetica"/>
              </a:defRPr>
            </a:lvl4pPr>
            <a:lvl5pPr marL="1828800" indent="0">
              <a:buNone/>
              <a:defRPr>
                <a:latin typeface="Helvetica"/>
                <a:cs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xmlns="" val="30961424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rotWithShape="1">
          <a:blip r:embed="rId2" cstate="email">
            <a:extLst>
              <a:ext uri="{28A0092B-C50C-407E-A947-70E740481C1C}">
                <a14:useLocalDpi xmlns:a14="http://schemas.microsoft.com/office/drawing/2010/main" xmlns=""/>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0120" y="227445"/>
            <a:ext cx="4371880" cy="1362075"/>
          </a:xfrm>
          <a:prstGeom prst="rect">
            <a:avLst/>
          </a:prstGeom>
        </p:spPr>
        <p:txBody>
          <a:bodyPr anchor="t"/>
          <a:lstStyle>
            <a:lvl1pPr algn="l">
              <a:defRPr sz="4000" b="1" cap="all">
                <a:latin typeface="Helvetica"/>
                <a:cs typeface="Helvetica"/>
              </a:defRPr>
            </a:lvl1pPr>
          </a:lstStyle>
          <a:p>
            <a:r>
              <a:rPr lang="en-US" dirty="0"/>
              <a:t>Click to edit Master title style</a:t>
            </a:r>
          </a:p>
        </p:txBody>
      </p:sp>
      <p:sp>
        <p:nvSpPr>
          <p:cNvPr id="4" name="Content Placeholder 4"/>
          <p:cNvSpPr>
            <a:spLocks noGrp="1"/>
          </p:cNvSpPr>
          <p:nvPr>
            <p:ph sz="quarter" idx="10"/>
          </p:nvPr>
        </p:nvSpPr>
        <p:spPr>
          <a:xfrm>
            <a:off x="200024" y="2190750"/>
            <a:ext cx="4371976" cy="3613150"/>
          </a:xfrm>
          <a:prstGeom prst="rect">
            <a:avLst/>
          </a:prstGeom>
        </p:spPr>
        <p:txBody>
          <a:bodyPr vert="horz"/>
          <a:lstStyle>
            <a:lvl1pPr marL="0" indent="0">
              <a:buNone/>
              <a:defRPr>
                <a:latin typeface="Helvetica"/>
                <a:cs typeface="Helvetica"/>
              </a:defRPr>
            </a:lvl1pPr>
            <a:lvl2pPr marL="457200" indent="0">
              <a:buNone/>
              <a:defRPr>
                <a:latin typeface="Helvetica"/>
                <a:cs typeface="Helvetica"/>
              </a:defRPr>
            </a:lvl2pPr>
            <a:lvl3pPr marL="914400" indent="0">
              <a:buNone/>
              <a:defRPr>
                <a:latin typeface="Helvetica"/>
                <a:cs typeface="Helvetica"/>
              </a:defRPr>
            </a:lvl3pPr>
            <a:lvl4pPr marL="1371600" indent="0">
              <a:buNone/>
              <a:defRPr>
                <a:latin typeface="Helvetica"/>
                <a:cs typeface="Helvetica"/>
              </a:defRPr>
            </a:lvl4pPr>
            <a:lvl5pPr marL="1828800" indent="0">
              <a:buNone/>
              <a:defRPr>
                <a:latin typeface="Helvetica"/>
                <a:cs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xmlns="" val="42315737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Section Header">
    <p:bg>
      <p:bgPr>
        <a:blipFill rotWithShape="1">
          <a:blip r:embed="rId2" cstate="email">
            <a:extLst>
              <a:ext uri="{28A0092B-C50C-407E-A947-70E740481C1C}">
                <a14:useLocalDpi xmlns:a14="http://schemas.microsoft.com/office/drawing/2010/main" xmlns=""/>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7691" y="2747962"/>
            <a:ext cx="4371880" cy="1362075"/>
          </a:xfrm>
          <a:prstGeom prst="rect">
            <a:avLst/>
          </a:prstGeom>
        </p:spPr>
        <p:txBody>
          <a:bodyPr anchor="t"/>
          <a:lstStyle>
            <a:lvl1pPr algn="l">
              <a:defRPr sz="4000" b="1" cap="all">
                <a:latin typeface="Helvetica"/>
                <a:cs typeface="Helvetica"/>
              </a:defRPr>
            </a:lvl1pPr>
          </a:lstStyle>
          <a:p>
            <a:r>
              <a:rPr lang="en-US" dirty="0"/>
              <a:t>Click to edit Master title style</a:t>
            </a:r>
          </a:p>
        </p:txBody>
      </p:sp>
    </p:spTree>
    <p:extLst>
      <p:ext uri="{BB962C8B-B14F-4D97-AF65-F5344CB8AC3E}">
        <p14:creationId xmlns:p14="http://schemas.microsoft.com/office/powerpoint/2010/main" xmlns="" val="42315737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Section Header">
    <p:bg>
      <p:bgPr>
        <a:blipFill rotWithShape="1">
          <a:blip r:embed="rId2" cstate="email">
            <a:extLst>
              <a:ext uri="{28A0092B-C50C-407E-A947-70E740481C1C}">
                <a14:useLocalDpi xmlns:a14="http://schemas.microsoft.com/office/drawing/2010/main" xmlns=""/>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0999" y="276346"/>
            <a:ext cx="8362463" cy="1362075"/>
          </a:xfrm>
          <a:prstGeom prst="rect">
            <a:avLst/>
          </a:prstGeom>
        </p:spPr>
        <p:txBody>
          <a:bodyPr anchor="t"/>
          <a:lstStyle>
            <a:lvl1pPr algn="ctr">
              <a:defRPr sz="4000" b="1" cap="all">
                <a:solidFill>
                  <a:schemeClr val="bg1"/>
                </a:solidFill>
                <a:latin typeface="Helvetica"/>
                <a:cs typeface="Helvetica"/>
              </a:defRPr>
            </a:lvl1pPr>
          </a:lstStyle>
          <a:p>
            <a:r>
              <a:rPr lang="en-US" dirty="0"/>
              <a:t>Click to edit Master title style</a:t>
            </a:r>
          </a:p>
        </p:txBody>
      </p:sp>
    </p:spTree>
    <p:extLst>
      <p:ext uri="{BB962C8B-B14F-4D97-AF65-F5344CB8AC3E}">
        <p14:creationId xmlns:p14="http://schemas.microsoft.com/office/powerpoint/2010/main" xmlns="" val="38089430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Section Header">
    <p:bg>
      <p:bgPr>
        <a:blipFill rotWithShape="1">
          <a:blip r:embed="rId2" cstate="email">
            <a:extLst>
              <a:ext uri="{28A0092B-C50C-407E-A947-70E740481C1C}">
                <a14:useLocalDpi xmlns:a14="http://schemas.microsoft.com/office/drawing/2010/main" xmlns=""/>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0999" y="1064844"/>
            <a:ext cx="4191001" cy="1362075"/>
          </a:xfrm>
          <a:prstGeom prst="rect">
            <a:avLst/>
          </a:prstGeom>
        </p:spPr>
        <p:txBody>
          <a:bodyPr anchor="t"/>
          <a:lstStyle>
            <a:lvl1pPr algn="l">
              <a:defRPr sz="4000" b="1" cap="all">
                <a:solidFill>
                  <a:schemeClr val="tx1"/>
                </a:solidFill>
                <a:latin typeface="Helvetica"/>
                <a:cs typeface="Helvetica"/>
              </a:defRPr>
            </a:lvl1pPr>
          </a:lstStyle>
          <a:p>
            <a:r>
              <a:rPr lang="en-US" dirty="0"/>
              <a:t>Click to edit Master title style</a:t>
            </a:r>
          </a:p>
        </p:txBody>
      </p:sp>
    </p:spTree>
    <p:extLst>
      <p:ext uri="{BB962C8B-B14F-4D97-AF65-F5344CB8AC3E}">
        <p14:creationId xmlns:p14="http://schemas.microsoft.com/office/powerpoint/2010/main" xmlns="" val="3946096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rotWithShape="1">
          <a:blip r:embed="rId2" cstate="email">
            <a:extLst>
              <a:ext uri="{28A0092B-C50C-407E-A947-70E740481C1C}">
                <a14:useLocalDpi xmlns:a14="http://schemas.microsoft.com/office/drawing/2010/main" xmlns=""/>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98468" y="2693987"/>
            <a:ext cx="5934364" cy="1470025"/>
          </a:xfrm>
          <a:prstGeom prst="rect">
            <a:avLst/>
          </a:prstGeom>
        </p:spPr>
        <p:txBody>
          <a:bodyPr anchor="ctr"/>
          <a:lstStyle>
            <a:lvl1pPr algn="ctr">
              <a:defRPr b="1">
                <a:solidFill>
                  <a:srgbClr val="000000"/>
                </a:solidFill>
                <a:latin typeface="Helvetica"/>
                <a:cs typeface="Helvetica"/>
              </a:defRPr>
            </a:lvl1pPr>
          </a:lstStyle>
          <a:p>
            <a:r>
              <a:rPr lang="en-US" dirty="0"/>
              <a:t>Your Name</a:t>
            </a:r>
          </a:p>
        </p:txBody>
      </p:sp>
      <p:sp>
        <p:nvSpPr>
          <p:cNvPr id="7" name="Text Placeholder 6"/>
          <p:cNvSpPr>
            <a:spLocks noGrp="1"/>
          </p:cNvSpPr>
          <p:nvPr>
            <p:ph type="body" sz="quarter" idx="10" hasCustomPrompt="1"/>
          </p:nvPr>
        </p:nvSpPr>
        <p:spPr>
          <a:xfrm>
            <a:off x="1519238" y="1177925"/>
            <a:ext cx="5934075" cy="1143000"/>
          </a:xfrm>
          <a:prstGeom prst="rect">
            <a:avLst/>
          </a:prstGeom>
        </p:spPr>
        <p:txBody>
          <a:bodyPr vert="horz" anchor="ctr"/>
          <a:lstStyle>
            <a:lvl1pPr marL="0" indent="0" algn="ctr">
              <a:buNone/>
              <a:defRPr i="1">
                <a:solidFill>
                  <a:srgbClr val="FFFFFF"/>
                </a:solidFill>
                <a:latin typeface="Helvetica"/>
                <a:cs typeface="Helvetica"/>
              </a:defRPr>
            </a:lvl1pPr>
            <a:lvl2pPr marL="457200" indent="0">
              <a:buNone/>
              <a:defRPr i="1">
                <a:latin typeface="Helvetica"/>
                <a:cs typeface="Helvetica"/>
              </a:defRPr>
            </a:lvl2pPr>
            <a:lvl3pPr marL="914400" indent="0">
              <a:buNone/>
              <a:defRPr i="1">
                <a:latin typeface="Helvetica"/>
                <a:cs typeface="Helvetica"/>
              </a:defRPr>
            </a:lvl3pPr>
            <a:lvl4pPr marL="1371600" indent="0">
              <a:buNone/>
              <a:defRPr i="1">
                <a:latin typeface="Helvetica"/>
                <a:cs typeface="Helvetica"/>
              </a:defRPr>
            </a:lvl4pPr>
            <a:lvl5pPr marL="1828800" indent="0">
              <a:buNone/>
              <a:defRPr i="1">
                <a:latin typeface="Helvetica"/>
                <a:cs typeface="Helvetica"/>
              </a:defRPr>
            </a:lvl5pPr>
          </a:lstStyle>
          <a:p>
            <a:pPr lvl="0"/>
            <a:r>
              <a:rPr lang="en-US" dirty="0"/>
              <a:t>Hello Message</a:t>
            </a:r>
          </a:p>
        </p:txBody>
      </p:sp>
    </p:spTree>
    <p:extLst>
      <p:ext uri="{BB962C8B-B14F-4D97-AF65-F5344CB8AC3E}">
        <p14:creationId xmlns:p14="http://schemas.microsoft.com/office/powerpoint/2010/main" xmlns="" val="41541411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236640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rotWithShape="1">
          <a:blip r:embed="rId2" cstate="email">
            <a:extLst>
              <a:ext uri="{28A0092B-C50C-407E-A947-70E740481C1C}">
                <a14:useLocalDpi xmlns:a14="http://schemas.microsoft.com/office/drawing/2010/main" xmlns=""/>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98468" y="2693987"/>
            <a:ext cx="5934364" cy="1470025"/>
          </a:xfrm>
          <a:prstGeom prst="rect">
            <a:avLst/>
          </a:prstGeom>
        </p:spPr>
        <p:txBody>
          <a:bodyPr anchor="ctr"/>
          <a:lstStyle>
            <a:lvl1pPr algn="ctr">
              <a:defRPr b="1">
                <a:solidFill>
                  <a:srgbClr val="000000"/>
                </a:solidFill>
                <a:latin typeface="Helvetica"/>
                <a:cs typeface="Helvetica"/>
              </a:defRPr>
            </a:lvl1pPr>
          </a:lstStyle>
          <a:p>
            <a:r>
              <a:rPr lang="en-US" dirty="0"/>
              <a:t>Your Name</a:t>
            </a:r>
          </a:p>
        </p:txBody>
      </p:sp>
      <p:sp>
        <p:nvSpPr>
          <p:cNvPr id="7" name="Text Placeholder 6"/>
          <p:cNvSpPr>
            <a:spLocks noGrp="1"/>
          </p:cNvSpPr>
          <p:nvPr>
            <p:ph type="body" sz="quarter" idx="10" hasCustomPrompt="1"/>
          </p:nvPr>
        </p:nvSpPr>
        <p:spPr>
          <a:xfrm>
            <a:off x="1519238" y="1177925"/>
            <a:ext cx="5934075" cy="1143000"/>
          </a:xfrm>
          <a:prstGeom prst="rect">
            <a:avLst/>
          </a:prstGeom>
        </p:spPr>
        <p:txBody>
          <a:bodyPr vert="horz" anchor="ctr"/>
          <a:lstStyle>
            <a:lvl1pPr marL="0" indent="0" algn="ctr">
              <a:buNone/>
              <a:defRPr i="1">
                <a:solidFill>
                  <a:srgbClr val="FFFFFF"/>
                </a:solidFill>
                <a:latin typeface="Helvetica"/>
                <a:cs typeface="Helvetica"/>
              </a:defRPr>
            </a:lvl1pPr>
            <a:lvl2pPr marL="457200" indent="0">
              <a:buNone/>
              <a:defRPr i="1">
                <a:latin typeface="Helvetica"/>
                <a:cs typeface="Helvetica"/>
              </a:defRPr>
            </a:lvl2pPr>
            <a:lvl3pPr marL="914400" indent="0">
              <a:buNone/>
              <a:defRPr i="1">
                <a:latin typeface="Helvetica"/>
                <a:cs typeface="Helvetica"/>
              </a:defRPr>
            </a:lvl3pPr>
            <a:lvl4pPr marL="1371600" indent="0">
              <a:buNone/>
              <a:defRPr i="1">
                <a:latin typeface="Helvetica"/>
                <a:cs typeface="Helvetica"/>
              </a:defRPr>
            </a:lvl4pPr>
            <a:lvl5pPr marL="1828800" indent="0">
              <a:buNone/>
              <a:defRPr i="1">
                <a:latin typeface="Helvetica"/>
                <a:cs typeface="Helvetica"/>
              </a:defRPr>
            </a:lvl5pPr>
          </a:lstStyle>
          <a:p>
            <a:pPr lvl="0"/>
            <a:r>
              <a:rPr lang="en-US" dirty="0"/>
              <a:t>Hello Message</a:t>
            </a:r>
          </a:p>
        </p:txBody>
      </p:sp>
    </p:spTree>
    <p:extLst>
      <p:ext uri="{BB962C8B-B14F-4D97-AF65-F5344CB8AC3E}">
        <p14:creationId xmlns:p14="http://schemas.microsoft.com/office/powerpoint/2010/main" xmlns="" val="14100342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rotWithShape="1">
          <a:blip r:embed="rId2" cstate="email">
            <a:extLst>
              <a:ext uri="{28A0092B-C50C-407E-A947-70E740481C1C}">
                <a14:useLocalDpi xmlns:a14="http://schemas.microsoft.com/office/drawing/2010/main" xmlns=""/>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98468" y="2693987"/>
            <a:ext cx="5934364" cy="1470025"/>
          </a:xfrm>
          <a:prstGeom prst="rect">
            <a:avLst/>
          </a:prstGeom>
        </p:spPr>
        <p:txBody>
          <a:bodyPr anchor="ctr"/>
          <a:lstStyle>
            <a:lvl1pPr algn="ctr">
              <a:defRPr b="1">
                <a:solidFill>
                  <a:srgbClr val="000000"/>
                </a:solidFill>
                <a:latin typeface="Helvetica"/>
                <a:cs typeface="Helvetica"/>
              </a:defRPr>
            </a:lvl1pPr>
          </a:lstStyle>
          <a:p>
            <a:r>
              <a:rPr lang="en-US" dirty="0"/>
              <a:t>Your Name</a:t>
            </a:r>
          </a:p>
        </p:txBody>
      </p:sp>
    </p:spTree>
    <p:extLst>
      <p:ext uri="{BB962C8B-B14F-4D97-AF65-F5344CB8AC3E}">
        <p14:creationId xmlns:p14="http://schemas.microsoft.com/office/powerpoint/2010/main" xmlns="" val="10232274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rotWithShape="1">
          <a:blip r:embed="rId2" cstate="email">
            <a:extLst>
              <a:ext uri="{28A0092B-C50C-407E-A947-70E740481C1C}">
                <a14:useLocalDpi xmlns:a14="http://schemas.microsoft.com/office/drawing/2010/main" xmlns=""/>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98468" y="2693987"/>
            <a:ext cx="5934364" cy="1470025"/>
          </a:xfrm>
          <a:prstGeom prst="rect">
            <a:avLst/>
          </a:prstGeom>
        </p:spPr>
        <p:txBody>
          <a:bodyPr anchor="ctr"/>
          <a:lstStyle>
            <a:lvl1pPr algn="ctr">
              <a:defRPr b="1">
                <a:solidFill>
                  <a:srgbClr val="000000"/>
                </a:solidFill>
                <a:latin typeface="Helvetica"/>
                <a:cs typeface="Helvetica"/>
              </a:defRPr>
            </a:lvl1pPr>
          </a:lstStyle>
          <a:p>
            <a:r>
              <a:rPr lang="en-US" dirty="0"/>
              <a:t>Your Name</a:t>
            </a:r>
          </a:p>
        </p:txBody>
      </p:sp>
    </p:spTree>
    <p:extLst>
      <p:ext uri="{BB962C8B-B14F-4D97-AF65-F5344CB8AC3E}">
        <p14:creationId xmlns:p14="http://schemas.microsoft.com/office/powerpoint/2010/main" xmlns="" val="7044495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rotWithShape="1">
          <a:blip r:embed="rId2" cstate="email">
            <a:extLst>
              <a:ext uri="{28A0092B-C50C-407E-A947-70E740481C1C}">
                <a14:useLocalDpi xmlns:a14="http://schemas.microsoft.com/office/drawing/2010/main" xmlns=""/>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98468" y="2693987"/>
            <a:ext cx="5934364" cy="1470025"/>
          </a:xfrm>
          <a:prstGeom prst="rect">
            <a:avLst/>
          </a:prstGeom>
        </p:spPr>
        <p:txBody>
          <a:bodyPr anchor="ctr"/>
          <a:lstStyle>
            <a:lvl1pPr algn="ctr">
              <a:defRPr b="1">
                <a:solidFill>
                  <a:srgbClr val="000000"/>
                </a:solidFill>
                <a:latin typeface="Helvetica"/>
                <a:cs typeface="Helvetica"/>
              </a:defRPr>
            </a:lvl1pPr>
          </a:lstStyle>
          <a:p>
            <a:r>
              <a:rPr lang="en-US" dirty="0"/>
              <a:t>Your Name</a:t>
            </a:r>
          </a:p>
        </p:txBody>
      </p:sp>
    </p:spTree>
    <p:extLst>
      <p:ext uri="{BB962C8B-B14F-4D97-AF65-F5344CB8AC3E}">
        <p14:creationId xmlns:p14="http://schemas.microsoft.com/office/powerpoint/2010/main" xmlns="" val="2379420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Title Slide">
    <p:bg>
      <p:bgPr>
        <a:blipFill rotWithShape="1">
          <a:blip r:embed="rId2" cstate="email">
            <a:extLst>
              <a:ext uri="{28A0092B-C50C-407E-A947-70E740481C1C}">
                <a14:useLocalDpi xmlns:a14="http://schemas.microsoft.com/office/drawing/2010/main" xmlns=""/>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98468" y="2693987"/>
            <a:ext cx="5934364" cy="1470025"/>
          </a:xfrm>
          <a:prstGeom prst="rect">
            <a:avLst/>
          </a:prstGeom>
        </p:spPr>
        <p:txBody>
          <a:bodyPr anchor="ctr"/>
          <a:lstStyle>
            <a:lvl1pPr algn="ctr">
              <a:defRPr b="1">
                <a:solidFill>
                  <a:srgbClr val="000000"/>
                </a:solidFill>
                <a:latin typeface="Helvetica"/>
                <a:cs typeface="Helvetica"/>
              </a:defRPr>
            </a:lvl1pPr>
          </a:lstStyle>
          <a:p>
            <a:r>
              <a:rPr lang="en-US" dirty="0"/>
              <a:t>Your Name</a:t>
            </a:r>
          </a:p>
        </p:txBody>
      </p:sp>
    </p:spTree>
    <p:extLst>
      <p:ext uri="{BB962C8B-B14F-4D97-AF65-F5344CB8AC3E}">
        <p14:creationId xmlns:p14="http://schemas.microsoft.com/office/powerpoint/2010/main" xmlns="" val="11054621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Title Slide">
    <p:bg>
      <p:bgPr>
        <a:blipFill rotWithShape="1">
          <a:blip r:embed="rId2" cstate="email">
            <a:extLst>
              <a:ext uri="{28A0092B-C50C-407E-A947-70E740481C1C}">
                <a14:useLocalDpi xmlns:a14="http://schemas.microsoft.com/office/drawing/2010/main" xmlns=""/>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98468" y="2693987"/>
            <a:ext cx="5934364" cy="1470025"/>
          </a:xfrm>
          <a:prstGeom prst="rect">
            <a:avLst/>
          </a:prstGeom>
        </p:spPr>
        <p:txBody>
          <a:bodyPr anchor="ctr"/>
          <a:lstStyle>
            <a:lvl1pPr algn="ctr">
              <a:defRPr b="1">
                <a:solidFill>
                  <a:srgbClr val="000000"/>
                </a:solidFill>
                <a:latin typeface="Helvetica"/>
                <a:cs typeface="Helvetica"/>
              </a:defRPr>
            </a:lvl1pPr>
          </a:lstStyle>
          <a:p>
            <a:r>
              <a:rPr lang="en-US" dirty="0"/>
              <a:t>Your Name</a:t>
            </a:r>
          </a:p>
        </p:txBody>
      </p:sp>
    </p:spTree>
    <p:extLst>
      <p:ext uri="{BB962C8B-B14F-4D97-AF65-F5344CB8AC3E}">
        <p14:creationId xmlns:p14="http://schemas.microsoft.com/office/powerpoint/2010/main" xmlns="" val="132919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Title Slide">
    <p:bg>
      <p:bgPr>
        <a:blipFill rotWithShape="1">
          <a:blip r:embed="rId2" cstate="email">
            <a:extLst>
              <a:ext uri="{28A0092B-C50C-407E-A947-70E740481C1C}">
                <a14:useLocalDpi xmlns:a14="http://schemas.microsoft.com/office/drawing/2010/main" xmlns=""/>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98468" y="2693987"/>
            <a:ext cx="5934364" cy="1470025"/>
          </a:xfrm>
          <a:prstGeom prst="rect">
            <a:avLst/>
          </a:prstGeom>
        </p:spPr>
        <p:txBody>
          <a:bodyPr anchor="ctr"/>
          <a:lstStyle>
            <a:lvl1pPr algn="ctr">
              <a:defRPr b="1">
                <a:solidFill>
                  <a:srgbClr val="000000"/>
                </a:solidFill>
                <a:latin typeface="Helvetica"/>
                <a:cs typeface="Helvetica"/>
              </a:defRPr>
            </a:lvl1pPr>
          </a:lstStyle>
          <a:p>
            <a:r>
              <a:rPr lang="en-US" dirty="0"/>
              <a:t>Your Name</a:t>
            </a:r>
          </a:p>
        </p:txBody>
      </p:sp>
    </p:spTree>
    <p:extLst>
      <p:ext uri="{BB962C8B-B14F-4D97-AF65-F5344CB8AC3E}">
        <p14:creationId xmlns:p14="http://schemas.microsoft.com/office/powerpoint/2010/main" xmlns="" val="12307998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0">
          <a:blip r:embed="rId2" cstate="email">
            <a:extLst>
              <a:ext uri="{28A0092B-C50C-407E-A947-70E740481C1C}">
                <a14:useLocalDpi xmlns:a14="http://schemas.microsoft.com/office/drawing/2010/main" xmlns=""/>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2770" y="2800061"/>
            <a:ext cx="7772400" cy="1470025"/>
          </a:xfrm>
          <a:prstGeom prst="rect">
            <a:avLst/>
          </a:prstGeom>
        </p:spPr>
        <p:txBody>
          <a:bodyPr/>
          <a:lstStyle>
            <a:lvl1pPr algn="ctr">
              <a:defRPr b="1">
                <a:solidFill>
                  <a:schemeClr val="bg1"/>
                </a:solidFill>
                <a:latin typeface="Helvetica"/>
                <a:cs typeface="Helvetica"/>
              </a:defRPr>
            </a:lvl1pPr>
          </a:lstStyle>
          <a:p>
            <a:r>
              <a:rPr lang="en-US" dirty="0"/>
              <a:t>Click to edit Master title style</a:t>
            </a:r>
          </a:p>
        </p:txBody>
      </p:sp>
    </p:spTree>
    <p:extLst>
      <p:ext uri="{BB962C8B-B14F-4D97-AF65-F5344CB8AC3E}">
        <p14:creationId xmlns:p14="http://schemas.microsoft.com/office/powerpoint/2010/main" xmlns="" val="15755330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rotWithShape="1">
          <a:blip r:embed="rId2" cstate="email">
            <a:extLst>
              <a:ext uri="{28A0092B-C50C-407E-A947-70E740481C1C}">
                <a14:useLocalDpi xmlns:a14="http://schemas.microsoft.com/office/drawing/2010/main" xmlns=""/>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2770" y="533600"/>
            <a:ext cx="7772400" cy="1470025"/>
          </a:xfrm>
          <a:prstGeom prst="rect">
            <a:avLst/>
          </a:prstGeom>
        </p:spPr>
        <p:txBody>
          <a:bodyPr/>
          <a:lstStyle>
            <a:lvl1pPr algn="l">
              <a:defRPr b="1">
                <a:solidFill>
                  <a:schemeClr val="tx1"/>
                </a:solidFill>
                <a:latin typeface="Helvetica"/>
                <a:cs typeface="Helvetica"/>
              </a:defRPr>
            </a:lvl1pPr>
          </a:lstStyle>
          <a:p>
            <a:r>
              <a:rPr lang="en-US" dirty="0"/>
              <a:t>Click to edit Master title style</a:t>
            </a:r>
          </a:p>
        </p:txBody>
      </p:sp>
      <p:sp>
        <p:nvSpPr>
          <p:cNvPr id="4" name="Content Placeholder 4"/>
          <p:cNvSpPr>
            <a:spLocks noGrp="1"/>
          </p:cNvSpPr>
          <p:nvPr>
            <p:ph sz="quarter" idx="10"/>
          </p:nvPr>
        </p:nvSpPr>
        <p:spPr>
          <a:xfrm>
            <a:off x="762770" y="2190750"/>
            <a:ext cx="7772400" cy="3613150"/>
          </a:xfrm>
          <a:prstGeom prst="rect">
            <a:avLst/>
          </a:prstGeom>
        </p:spPr>
        <p:txBody>
          <a:bodyPr vert="horz"/>
          <a:lstStyle>
            <a:lvl1pPr marL="0" indent="0">
              <a:buNone/>
              <a:defRPr>
                <a:latin typeface="Helvetica"/>
                <a:cs typeface="Helvetica"/>
              </a:defRPr>
            </a:lvl1pPr>
            <a:lvl2pPr marL="457200" indent="0">
              <a:buNone/>
              <a:defRPr>
                <a:latin typeface="Helvetica"/>
                <a:cs typeface="Helvetica"/>
              </a:defRPr>
            </a:lvl2pPr>
            <a:lvl3pPr marL="914400" indent="0">
              <a:buNone/>
              <a:defRPr>
                <a:latin typeface="Helvetica"/>
                <a:cs typeface="Helvetica"/>
              </a:defRPr>
            </a:lvl3pPr>
            <a:lvl4pPr marL="1371600" indent="0">
              <a:buNone/>
              <a:defRPr>
                <a:latin typeface="Helvetica"/>
                <a:cs typeface="Helvetica"/>
              </a:defRPr>
            </a:lvl4pPr>
            <a:lvl5pPr marL="1828800" indent="0">
              <a:buNone/>
              <a:defRPr>
                <a:latin typeface="Helvetica"/>
                <a:cs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xmlns="" val="37163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rotWithShape="1">
          <a:blip r:embed="rId2" cstate="email">
            <a:extLst>
              <a:ext uri="{28A0092B-C50C-407E-A947-70E740481C1C}">
                <a14:useLocalDpi xmlns:a14="http://schemas.microsoft.com/office/drawing/2010/main" xmlns=""/>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98468" y="2693987"/>
            <a:ext cx="5934364" cy="1470025"/>
          </a:xfrm>
          <a:prstGeom prst="rect">
            <a:avLst/>
          </a:prstGeom>
        </p:spPr>
        <p:txBody>
          <a:bodyPr anchor="ctr"/>
          <a:lstStyle>
            <a:lvl1pPr algn="ctr">
              <a:defRPr b="1">
                <a:solidFill>
                  <a:srgbClr val="000000"/>
                </a:solidFill>
                <a:latin typeface="Helvetica"/>
                <a:cs typeface="Helvetica"/>
              </a:defRPr>
            </a:lvl1pPr>
          </a:lstStyle>
          <a:p>
            <a:r>
              <a:rPr lang="en-US" dirty="0"/>
              <a:t>Your Name</a:t>
            </a:r>
          </a:p>
        </p:txBody>
      </p:sp>
    </p:spTree>
    <p:extLst>
      <p:ext uri="{BB962C8B-B14F-4D97-AF65-F5344CB8AC3E}">
        <p14:creationId xmlns:p14="http://schemas.microsoft.com/office/powerpoint/2010/main" xmlns="" val="2515245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0C64B5"/>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2770" y="2800061"/>
            <a:ext cx="7772400" cy="1470025"/>
          </a:xfrm>
          <a:prstGeom prst="rect">
            <a:avLst/>
          </a:prstGeom>
        </p:spPr>
        <p:txBody>
          <a:bodyPr/>
          <a:lstStyle>
            <a:lvl1pPr algn="ctr">
              <a:defRPr b="1">
                <a:solidFill>
                  <a:schemeClr val="bg1"/>
                </a:solidFill>
                <a:latin typeface="Helvetica"/>
                <a:cs typeface="Helvetica"/>
              </a:defRPr>
            </a:lvl1pPr>
          </a:lstStyle>
          <a:p>
            <a:r>
              <a:rPr lang="en-US" dirty="0"/>
              <a:t>Click to edit Master title style</a:t>
            </a:r>
          </a:p>
        </p:txBody>
      </p:sp>
    </p:spTree>
    <p:extLst>
      <p:ext uri="{BB962C8B-B14F-4D97-AF65-F5344CB8AC3E}">
        <p14:creationId xmlns:p14="http://schemas.microsoft.com/office/powerpoint/2010/main" xmlns="" val="8539552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A1B21B"/>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2770" y="2800061"/>
            <a:ext cx="7772400" cy="1470025"/>
          </a:xfrm>
          <a:prstGeom prst="rect">
            <a:avLst/>
          </a:prstGeom>
        </p:spPr>
        <p:txBody>
          <a:bodyPr/>
          <a:lstStyle>
            <a:lvl1pPr algn="ctr">
              <a:defRPr b="1">
                <a:solidFill>
                  <a:schemeClr val="bg1"/>
                </a:solidFill>
                <a:latin typeface="Helvetica"/>
                <a:cs typeface="Helvetica"/>
              </a:defRPr>
            </a:lvl1pPr>
          </a:lstStyle>
          <a:p>
            <a:r>
              <a:rPr lang="en-US" dirty="0"/>
              <a:t>Click to edit Master title style</a:t>
            </a:r>
          </a:p>
        </p:txBody>
      </p:sp>
    </p:spTree>
    <p:extLst>
      <p:ext uri="{BB962C8B-B14F-4D97-AF65-F5344CB8AC3E}">
        <p14:creationId xmlns:p14="http://schemas.microsoft.com/office/powerpoint/2010/main" xmlns="" val="16861563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03468"/>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2770" y="2800061"/>
            <a:ext cx="7772400" cy="1470025"/>
          </a:xfrm>
          <a:prstGeom prst="rect">
            <a:avLst/>
          </a:prstGeom>
        </p:spPr>
        <p:txBody>
          <a:bodyPr/>
          <a:lstStyle>
            <a:lvl1pPr algn="ctr">
              <a:defRPr b="1">
                <a:solidFill>
                  <a:schemeClr val="bg1"/>
                </a:solidFill>
                <a:latin typeface="Helvetica"/>
                <a:cs typeface="Helvetica"/>
              </a:defRPr>
            </a:lvl1pPr>
          </a:lstStyle>
          <a:p>
            <a:r>
              <a:rPr lang="en-US" dirty="0"/>
              <a:t>Click to edit Master title style</a:t>
            </a:r>
          </a:p>
        </p:txBody>
      </p:sp>
    </p:spTree>
    <p:extLst>
      <p:ext uri="{BB962C8B-B14F-4D97-AF65-F5344CB8AC3E}">
        <p14:creationId xmlns:p14="http://schemas.microsoft.com/office/powerpoint/2010/main" xmlns="" val="4068840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8D70B3"/>
        </a:solidFill>
        <a:effectLst/>
      </p:bgPr>
    </p:bg>
    <p:spTree>
      <p:nvGrpSpPr>
        <p:cNvPr id="1" name=""/>
        <p:cNvGrpSpPr/>
        <p:nvPr/>
      </p:nvGrpSpPr>
      <p:grpSpPr>
        <a:xfrm>
          <a:off x="0" y="0"/>
          <a:ext cx="0" cy="0"/>
          <a:chOff x="0" y="0"/>
          <a:chExt cx="0" cy="0"/>
        </a:xfrm>
      </p:grpSpPr>
      <p:sp>
        <p:nvSpPr>
          <p:cNvPr id="3" name="Title 1"/>
          <p:cNvSpPr>
            <a:spLocks noGrp="1"/>
          </p:cNvSpPr>
          <p:nvPr>
            <p:ph type="ctrTitle"/>
          </p:nvPr>
        </p:nvSpPr>
        <p:spPr>
          <a:xfrm>
            <a:off x="762770" y="2800061"/>
            <a:ext cx="7772400" cy="1470025"/>
          </a:xfrm>
          <a:prstGeom prst="rect">
            <a:avLst/>
          </a:prstGeom>
        </p:spPr>
        <p:txBody>
          <a:bodyPr/>
          <a:lstStyle>
            <a:lvl1pPr algn="ctr">
              <a:defRPr b="1">
                <a:solidFill>
                  <a:schemeClr val="bg1"/>
                </a:solidFill>
                <a:latin typeface="Helvetica"/>
                <a:cs typeface="Helvetica"/>
              </a:defRPr>
            </a:lvl1pPr>
          </a:lstStyle>
          <a:p>
            <a:r>
              <a:rPr lang="en-US" dirty="0"/>
              <a:t>Click to edit Master title style</a:t>
            </a:r>
          </a:p>
        </p:txBody>
      </p:sp>
    </p:spTree>
    <p:extLst>
      <p:ext uri="{BB962C8B-B14F-4D97-AF65-F5344CB8AC3E}">
        <p14:creationId xmlns:p14="http://schemas.microsoft.com/office/powerpoint/2010/main" xmlns="" val="8938109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rotWithShape="1">
          <a:blip r:embed="rId2" cstate="email">
            <a:extLst>
              <a:ext uri="{28A0092B-C50C-407E-A947-70E740481C1C}">
                <a14:useLocalDpi xmlns:a14="http://schemas.microsoft.com/office/drawing/2010/main" xmlns=""/>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1999" y="227445"/>
            <a:ext cx="4371880" cy="1362075"/>
          </a:xfrm>
          <a:prstGeom prst="rect">
            <a:avLst/>
          </a:prstGeom>
        </p:spPr>
        <p:txBody>
          <a:bodyPr anchor="t"/>
          <a:lstStyle>
            <a:lvl1pPr algn="l">
              <a:defRPr sz="4000" b="1" cap="all">
                <a:latin typeface="Helvetica"/>
                <a:cs typeface="Helvetica"/>
              </a:defRPr>
            </a:lvl1pPr>
          </a:lstStyle>
          <a:p>
            <a:r>
              <a:rPr lang="en-US" dirty="0"/>
              <a:t>Click to edit Master title style</a:t>
            </a:r>
          </a:p>
        </p:txBody>
      </p:sp>
      <p:sp>
        <p:nvSpPr>
          <p:cNvPr id="5" name="Content Placeholder 4"/>
          <p:cNvSpPr>
            <a:spLocks noGrp="1"/>
          </p:cNvSpPr>
          <p:nvPr>
            <p:ph sz="quarter" idx="10"/>
          </p:nvPr>
        </p:nvSpPr>
        <p:spPr>
          <a:xfrm>
            <a:off x="4572000" y="2190750"/>
            <a:ext cx="4371976" cy="3613150"/>
          </a:xfrm>
          <a:prstGeom prst="rect">
            <a:avLst/>
          </a:prstGeom>
        </p:spPr>
        <p:txBody>
          <a:bodyPr vert="horz"/>
          <a:lstStyle>
            <a:lvl1pPr marL="0" indent="0">
              <a:buNone/>
              <a:defRPr>
                <a:latin typeface="Helvetica"/>
                <a:cs typeface="Helvetica"/>
              </a:defRPr>
            </a:lvl1pPr>
            <a:lvl2pPr marL="457200" indent="0">
              <a:buNone/>
              <a:defRPr>
                <a:latin typeface="Helvetica"/>
                <a:cs typeface="Helvetica"/>
              </a:defRPr>
            </a:lvl2pPr>
            <a:lvl3pPr marL="914400" indent="0">
              <a:buNone/>
              <a:defRPr>
                <a:latin typeface="Helvetica"/>
                <a:cs typeface="Helvetica"/>
              </a:defRPr>
            </a:lvl3pPr>
            <a:lvl4pPr marL="1371600" indent="0">
              <a:buNone/>
              <a:defRPr>
                <a:latin typeface="Helvetica"/>
                <a:cs typeface="Helvetica"/>
              </a:defRPr>
            </a:lvl4pPr>
            <a:lvl5pPr marL="1828800" indent="0">
              <a:buNone/>
              <a:defRPr>
                <a:latin typeface="Helvetica"/>
                <a:cs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xmlns="" val="17748818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rotWithShape="1">
          <a:blip r:embed="rId2" cstate="email">
            <a:extLst>
              <a:ext uri="{28A0092B-C50C-407E-A947-70E740481C1C}">
                <a14:useLocalDpi xmlns:a14="http://schemas.microsoft.com/office/drawing/2010/main" xmlns=""/>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0120" y="227445"/>
            <a:ext cx="4371880" cy="1362075"/>
          </a:xfrm>
          <a:prstGeom prst="rect">
            <a:avLst/>
          </a:prstGeom>
        </p:spPr>
        <p:txBody>
          <a:bodyPr anchor="t"/>
          <a:lstStyle>
            <a:lvl1pPr algn="l">
              <a:defRPr sz="4000" b="1" cap="all">
                <a:latin typeface="Helvetica"/>
                <a:cs typeface="Helvetica"/>
              </a:defRPr>
            </a:lvl1pPr>
          </a:lstStyle>
          <a:p>
            <a:r>
              <a:rPr lang="en-US" dirty="0"/>
              <a:t>Click to edit Master title style</a:t>
            </a:r>
          </a:p>
        </p:txBody>
      </p:sp>
      <p:sp>
        <p:nvSpPr>
          <p:cNvPr id="4" name="Content Placeholder 4"/>
          <p:cNvSpPr>
            <a:spLocks noGrp="1"/>
          </p:cNvSpPr>
          <p:nvPr>
            <p:ph sz="quarter" idx="10"/>
          </p:nvPr>
        </p:nvSpPr>
        <p:spPr>
          <a:xfrm>
            <a:off x="200024" y="2190750"/>
            <a:ext cx="4371976" cy="3613150"/>
          </a:xfrm>
          <a:prstGeom prst="rect">
            <a:avLst/>
          </a:prstGeom>
        </p:spPr>
        <p:txBody>
          <a:bodyPr vert="horz"/>
          <a:lstStyle>
            <a:lvl1pPr marL="0" indent="0">
              <a:buNone/>
              <a:defRPr>
                <a:latin typeface="Helvetica"/>
                <a:cs typeface="Helvetica"/>
              </a:defRPr>
            </a:lvl1pPr>
            <a:lvl2pPr marL="457200" indent="0">
              <a:buNone/>
              <a:defRPr>
                <a:latin typeface="Helvetica"/>
                <a:cs typeface="Helvetica"/>
              </a:defRPr>
            </a:lvl2pPr>
            <a:lvl3pPr marL="914400" indent="0">
              <a:buNone/>
              <a:defRPr>
                <a:latin typeface="Helvetica"/>
                <a:cs typeface="Helvetica"/>
              </a:defRPr>
            </a:lvl3pPr>
            <a:lvl4pPr marL="1371600" indent="0">
              <a:buNone/>
              <a:defRPr>
                <a:latin typeface="Helvetica"/>
                <a:cs typeface="Helvetica"/>
              </a:defRPr>
            </a:lvl4pPr>
            <a:lvl5pPr marL="1828800" indent="0">
              <a:buNone/>
              <a:defRPr>
                <a:latin typeface="Helvetica"/>
                <a:cs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xmlns="" val="13013321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Section Header">
    <p:bg>
      <p:bgPr>
        <a:blipFill rotWithShape="1">
          <a:blip r:embed="rId2" cstate="email">
            <a:extLst>
              <a:ext uri="{28A0092B-C50C-407E-A947-70E740481C1C}">
                <a14:useLocalDpi xmlns:a14="http://schemas.microsoft.com/office/drawing/2010/main" xmlns=""/>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7691" y="2747962"/>
            <a:ext cx="4371880" cy="1362075"/>
          </a:xfrm>
          <a:prstGeom prst="rect">
            <a:avLst/>
          </a:prstGeom>
        </p:spPr>
        <p:txBody>
          <a:bodyPr anchor="t"/>
          <a:lstStyle>
            <a:lvl1pPr algn="l">
              <a:defRPr sz="4000" b="1" cap="all">
                <a:latin typeface="Helvetica"/>
                <a:cs typeface="Helvetica"/>
              </a:defRPr>
            </a:lvl1pPr>
          </a:lstStyle>
          <a:p>
            <a:r>
              <a:rPr lang="en-US" dirty="0"/>
              <a:t>Click to edit Master title style</a:t>
            </a:r>
          </a:p>
        </p:txBody>
      </p:sp>
    </p:spTree>
    <p:extLst>
      <p:ext uri="{BB962C8B-B14F-4D97-AF65-F5344CB8AC3E}">
        <p14:creationId xmlns:p14="http://schemas.microsoft.com/office/powerpoint/2010/main" xmlns="" val="1549142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_Section Header">
    <p:bg>
      <p:bgPr>
        <a:blipFill rotWithShape="1">
          <a:blip r:embed="rId2" cstate="email">
            <a:extLst>
              <a:ext uri="{28A0092B-C50C-407E-A947-70E740481C1C}">
                <a14:useLocalDpi xmlns:a14="http://schemas.microsoft.com/office/drawing/2010/main" xmlns=""/>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0999" y="276346"/>
            <a:ext cx="8362463" cy="1362075"/>
          </a:xfrm>
          <a:prstGeom prst="rect">
            <a:avLst/>
          </a:prstGeom>
        </p:spPr>
        <p:txBody>
          <a:bodyPr anchor="t"/>
          <a:lstStyle>
            <a:lvl1pPr algn="ctr">
              <a:defRPr sz="4000" b="1" cap="all">
                <a:solidFill>
                  <a:schemeClr val="bg1"/>
                </a:solidFill>
                <a:latin typeface="Helvetica"/>
                <a:cs typeface="Helvetica"/>
              </a:defRPr>
            </a:lvl1pPr>
          </a:lstStyle>
          <a:p>
            <a:r>
              <a:rPr lang="en-US" dirty="0"/>
              <a:t>Click to edit Master title style</a:t>
            </a:r>
          </a:p>
        </p:txBody>
      </p:sp>
    </p:spTree>
    <p:extLst>
      <p:ext uri="{BB962C8B-B14F-4D97-AF65-F5344CB8AC3E}">
        <p14:creationId xmlns:p14="http://schemas.microsoft.com/office/powerpoint/2010/main" xmlns="" val="16533998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7_Section Header">
    <p:bg>
      <p:bgPr>
        <a:blipFill rotWithShape="1">
          <a:blip r:embed="rId2" cstate="email">
            <a:extLst>
              <a:ext uri="{28A0092B-C50C-407E-A947-70E740481C1C}">
                <a14:useLocalDpi xmlns:a14="http://schemas.microsoft.com/office/drawing/2010/main" xmlns=""/>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0999" y="1064844"/>
            <a:ext cx="4191001" cy="1362075"/>
          </a:xfrm>
          <a:prstGeom prst="rect">
            <a:avLst/>
          </a:prstGeom>
        </p:spPr>
        <p:txBody>
          <a:bodyPr anchor="t"/>
          <a:lstStyle>
            <a:lvl1pPr algn="l">
              <a:defRPr sz="4000" b="1" cap="all">
                <a:solidFill>
                  <a:schemeClr val="tx1"/>
                </a:solidFill>
                <a:latin typeface="Helvetica"/>
                <a:cs typeface="Helvetica"/>
              </a:defRPr>
            </a:lvl1pPr>
          </a:lstStyle>
          <a:p>
            <a:r>
              <a:rPr lang="en-US" dirty="0"/>
              <a:t>Click to edit Master title style</a:t>
            </a:r>
          </a:p>
        </p:txBody>
      </p:sp>
    </p:spTree>
    <p:extLst>
      <p:ext uri="{BB962C8B-B14F-4D97-AF65-F5344CB8AC3E}">
        <p14:creationId xmlns:p14="http://schemas.microsoft.com/office/powerpoint/2010/main" xmlns="" val="169810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rotWithShape="1">
          <a:blip r:embed="rId2" cstate="email">
            <a:extLst>
              <a:ext uri="{28A0092B-C50C-407E-A947-70E740481C1C}">
                <a14:useLocalDpi xmlns:a14="http://schemas.microsoft.com/office/drawing/2010/main" xmlns=""/>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98468" y="2693987"/>
            <a:ext cx="5934364" cy="1470025"/>
          </a:xfrm>
          <a:prstGeom prst="rect">
            <a:avLst/>
          </a:prstGeom>
        </p:spPr>
        <p:txBody>
          <a:bodyPr anchor="ctr"/>
          <a:lstStyle>
            <a:lvl1pPr algn="ctr">
              <a:defRPr b="1">
                <a:solidFill>
                  <a:srgbClr val="000000"/>
                </a:solidFill>
                <a:latin typeface="Helvetica"/>
                <a:cs typeface="Helvetica"/>
              </a:defRPr>
            </a:lvl1pPr>
          </a:lstStyle>
          <a:p>
            <a:r>
              <a:rPr lang="en-US" dirty="0"/>
              <a:t>Your Name</a:t>
            </a:r>
          </a:p>
        </p:txBody>
      </p:sp>
    </p:spTree>
    <p:extLst>
      <p:ext uri="{BB962C8B-B14F-4D97-AF65-F5344CB8AC3E}">
        <p14:creationId xmlns:p14="http://schemas.microsoft.com/office/powerpoint/2010/main" xmlns="" val="9147841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rotWithShape="1">
          <a:blip r:embed="rId2" cstate="email">
            <a:extLst>
              <a:ext uri="{28A0092B-C50C-407E-A947-70E740481C1C}">
                <a14:useLocalDpi xmlns:a14="http://schemas.microsoft.com/office/drawing/2010/main" xmlns=""/>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98468" y="2693987"/>
            <a:ext cx="5934364" cy="1470025"/>
          </a:xfrm>
          <a:prstGeom prst="rect">
            <a:avLst/>
          </a:prstGeom>
        </p:spPr>
        <p:txBody>
          <a:bodyPr anchor="ctr"/>
          <a:lstStyle>
            <a:lvl1pPr algn="ctr">
              <a:defRPr b="1">
                <a:solidFill>
                  <a:srgbClr val="000000"/>
                </a:solidFill>
                <a:latin typeface="Helvetica"/>
                <a:cs typeface="Helvetica"/>
              </a:defRPr>
            </a:lvl1pPr>
          </a:lstStyle>
          <a:p>
            <a:r>
              <a:rPr lang="en-US" dirty="0"/>
              <a:t>Your Name</a:t>
            </a:r>
          </a:p>
        </p:txBody>
      </p:sp>
    </p:spTree>
    <p:extLst>
      <p:ext uri="{BB962C8B-B14F-4D97-AF65-F5344CB8AC3E}">
        <p14:creationId xmlns:p14="http://schemas.microsoft.com/office/powerpoint/2010/main" xmlns="" val="2882501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Slide">
    <p:bg>
      <p:bgPr>
        <a:blipFill rotWithShape="1">
          <a:blip r:embed="rId2" cstate="email">
            <a:extLst>
              <a:ext uri="{28A0092B-C50C-407E-A947-70E740481C1C}">
                <a14:useLocalDpi xmlns:a14="http://schemas.microsoft.com/office/drawing/2010/main" xmlns=""/>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98468" y="2693987"/>
            <a:ext cx="5934364" cy="1470025"/>
          </a:xfrm>
          <a:prstGeom prst="rect">
            <a:avLst/>
          </a:prstGeom>
        </p:spPr>
        <p:txBody>
          <a:bodyPr anchor="ctr"/>
          <a:lstStyle>
            <a:lvl1pPr algn="ctr">
              <a:defRPr b="1">
                <a:solidFill>
                  <a:srgbClr val="000000"/>
                </a:solidFill>
                <a:latin typeface="Helvetica"/>
                <a:cs typeface="Helvetica"/>
              </a:defRPr>
            </a:lvl1pPr>
          </a:lstStyle>
          <a:p>
            <a:r>
              <a:rPr lang="en-US" dirty="0"/>
              <a:t>Your Name</a:t>
            </a:r>
          </a:p>
        </p:txBody>
      </p:sp>
    </p:spTree>
    <p:extLst>
      <p:ext uri="{BB962C8B-B14F-4D97-AF65-F5344CB8AC3E}">
        <p14:creationId xmlns:p14="http://schemas.microsoft.com/office/powerpoint/2010/main" xmlns="" val="1458764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Title Slide">
    <p:bg>
      <p:bgPr>
        <a:blipFill rotWithShape="1">
          <a:blip r:embed="rId2" cstate="email">
            <a:extLst>
              <a:ext uri="{28A0092B-C50C-407E-A947-70E740481C1C}">
                <a14:useLocalDpi xmlns:a14="http://schemas.microsoft.com/office/drawing/2010/main" xmlns=""/>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98468" y="2693987"/>
            <a:ext cx="5934364" cy="1470025"/>
          </a:xfrm>
          <a:prstGeom prst="rect">
            <a:avLst/>
          </a:prstGeom>
        </p:spPr>
        <p:txBody>
          <a:bodyPr anchor="ctr"/>
          <a:lstStyle>
            <a:lvl1pPr algn="ctr">
              <a:defRPr b="1">
                <a:solidFill>
                  <a:srgbClr val="000000"/>
                </a:solidFill>
                <a:latin typeface="Helvetica"/>
                <a:cs typeface="Helvetica"/>
              </a:defRPr>
            </a:lvl1pPr>
          </a:lstStyle>
          <a:p>
            <a:r>
              <a:rPr lang="en-US" dirty="0"/>
              <a:t>Your Name</a:t>
            </a:r>
          </a:p>
        </p:txBody>
      </p:sp>
    </p:spTree>
    <p:extLst>
      <p:ext uri="{BB962C8B-B14F-4D97-AF65-F5344CB8AC3E}">
        <p14:creationId xmlns:p14="http://schemas.microsoft.com/office/powerpoint/2010/main" xmlns="" val="695446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itle Slide">
    <p:bg>
      <p:bgPr>
        <a:blipFill rotWithShape="1">
          <a:blip r:embed="rId2" cstate="email">
            <a:extLst>
              <a:ext uri="{28A0092B-C50C-407E-A947-70E740481C1C}">
                <a14:useLocalDpi xmlns:a14="http://schemas.microsoft.com/office/drawing/2010/main" xmlns=""/>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98468" y="2693987"/>
            <a:ext cx="5934364" cy="1470025"/>
          </a:xfrm>
          <a:prstGeom prst="rect">
            <a:avLst/>
          </a:prstGeom>
        </p:spPr>
        <p:txBody>
          <a:bodyPr anchor="ctr"/>
          <a:lstStyle>
            <a:lvl1pPr algn="ctr">
              <a:defRPr b="1">
                <a:solidFill>
                  <a:srgbClr val="000000"/>
                </a:solidFill>
                <a:latin typeface="Helvetica"/>
                <a:cs typeface="Helvetica"/>
              </a:defRPr>
            </a:lvl1pPr>
          </a:lstStyle>
          <a:p>
            <a:r>
              <a:rPr lang="en-US" dirty="0"/>
              <a:t>Your Name</a:t>
            </a:r>
          </a:p>
        </p:txBody>
      </p:sp>
    </p:spTree>
    <p:extLst>
      <p:ext uri="{BB962C8B-B14F-4D97-AF65-F5344CB8AC3E}">
        <p14:creationId xmlns:p14="http://schemas.microsoft.com/office/powerpoint/2010/main" xmlns="" val="661880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0">
          <a:blip r:embed="rId2" cstate="email">
            <a:extLst>
              <a:ext uri="{28A0092B-C50C-407E-A947-70E740481C1C}">
                <a14:useLocalDpi xmlns:a14="http://schemas.microsoft.com/office/drawing/2010/main" xmlns=""/>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2770" y="2800061"/>
            <a:ext cx="7772400" cy="1470025"/>
          </a:xfrm>
          <a:prstGeom prst="rect">
            <a:avLst/>
          </a:prstGeom>
        </p:spPr>
        <p:txBody>
          <a:bodyPr/>
          <a:lstStyle>
            <a:lvl1pPr algn="ctr">
              <a:defRPr b="1">
                <a:solidFill>
                  <a:schemeClr val="bg1"/>
                </a:solidFill>
                <a:latin typeface="Helvetica"/>
                <a:cs typeface="Helvetica"/>
              </a:defRPr>
            </a:lvl1pPr>
          </a:lstStyle>
          <a:p>
            <a:r>
              <a:rPr lang="en-US" dirty="0"/>
              <a:t>Click to edit Master title style</a:t>
            </a:r>
          </a:p>
        </p:txBody>
      </p:sp>
    </p:spTree>
    <p:extLst>
      <p:ext uri="{BB962C8B-B14F-4D97-AF65-F5344CB8AC3E}">
        <p14:creationId xmlns:p14="http://schemas.microsoft.com/office/powerpoint/2010/main" xmlns="" val="33732605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347446768"/>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49" r:id="rId9"/>
    <p:sldLayoutId id="2147483650" r:id="rId10"/>
    <p:sldLayoutId id="2147483660" r:id="rId11"/>
    <p:sldLayoutId id="2147483661" r:id="rId12"/>
    <p:sldLayoutId id="2147483662" r:id="rId13"/>
    <p:sldLayoutId id="2147483663" r:id="rId14"/>
    <p:sldLayoutId id="2147483651" r:id="rId15"/>
    <p:sldLayoutId id="2147483665" r:id="rId16"/>
    <p:sldLayoutId id="2147483666" r:id="rId17"/>
    <p:sldLayoutId id="2147483669" r:id="rId18"/>
    <p:sldLayoutId id="2147483670" r:id="rId19"/>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59958899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15.jpe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slide" Target="slide57.xml"/><Relationship Id="rId2" Type="http://schemas.openxmlformats.org/officeDocument/2006/relationships/image" Target="../media/image93.png"/><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3.xml"/><Relationship Id="rId4" Type="http://schemas.openxmlformats.org/officeDocument/2006/relationships/image" Target="../media/image96.png"/></Relationships>
</file>

<file path=ppt/slides/_rels/slide10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3.xml"/><Relationship Id="rId4" Type="http://schemas.openxmlformats.org/officeDocument/2006/relationships/slide" Target="slide57.xml"/></Relationships>
</file>

<file path=ppt/slides/_rels/slide10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3" Type="http://schemas.openxmlformats.org/officeDocument/2006/relationships/slide" Target="slide57.xml"/><Relationship Id="rId2" Type="http://schemas.openxmlformats.org/officeDocument/2006/relationships/image" Target="../media/image100.png"/><Relationship Id="rId1" Type="http://schemas.openxmlformats.org/officeDocument/2006/relationships/slideLayout" Target="../slideLayouts/slideLayout13.xml"/><Relationship Id="rId4" Type="http://schemas.openxmlformats.org/officeDocument/2006/relationships/image" Target="../media/image101.png"/></Relationships>
</file>

<file path=ppt/slides/_rels/slide10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3" Type="http://schemas.openxmlformats.org/officeDocument/2006/relationships/slide" Target="slide57.xml"/><Relationship Id="rId2" Type="http://schemas.openxmlformats.org/officeDocument/2006/relationships/image" Target="../media/image103.png"/><Relationship Id="rId1" Type="http://schemas.openxmlformats.org/officeDocument/2006/relationships/slideLayout" Target="../slideLayouts/slideLayout13.xml"/><Relationship Id="rId4" Type="http://schemas.openxmlformats.org/officeDocument/2006/relationships/image" Target="../media/image104.pn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1.xml"/><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8" Type="http://schemas.openxmlformats.org/officeDocument/2006/relationships/slide" Target="slide70.xml"/><Relationship Id="rId13" Type="http://schemas.openxmlformats.org/officeDocument/2006/relationships/slide" Target="slide72.xml"/><Relationship Id="rId18" Type="http://schemas.openxmlformats.org/officeDocument/2006/relationships/slide" Target="slide74.xml"/><Relationship Id="rId26" Type="http://schemas.openxmlformats.org/officeDocument/2006/relationships/slide" Target="slide106.xml"/><Relationship Id="rId3" Type="http://schemas.openxmlformats.org/officeDocument/2006/relationships/slide" Target="slide68.xml"/><Relationship Id="rId21" Type="http://schemas.openxmlformats.org/officeDocument/2006/relationships/slide" Target="slide104.xml"/><Relationship Id="rId7" Type="http://schemas.openxmlformats.org/officeDocument/2006/relationships/slide" Target="slide60.xml"/><Relationship Id="rId12" Type="http://schemas.openxmlformats.org/officeDocument/2006/relationships/slide" Target="slide62.xml"/><Relationship Id="rId17" Type="http://schemas.openxmlformats.org/officeDocument/2006/relationships/slide" Target="slide64.xml"/><Relationship Id="rId25" Type="http://schemas.openxmlformats.org/officeDocument/2006/relationships/slide" Target="slide96.xml"/><Relationship Id="rId2" Type="http://schemas.openxmlformats.org/officeDocument/2006/relationships/slide" Target="slide58.xml"/><Relationship Id="rId16" Type="http://schemas.openxmlformats.org/officeDocument/2006/relationships/slide" Target="slide102.xml"/><Relationship Id="rId20" Type="http://schemas.openxmlformats.org/officeDocument/2006/relationships/slide" Target="slide94.xml"/><Relationship Id="rId1" Type="http://schemas.openxmlformats.org/officeDocument/2006/relationships/slideLayout" Target="../slideLayouts/slideLayout11.xml"/><Relationship Id="rId6" Type="http://schemas.openxmlformats.org/officeDocument/2006/relationships/slide" Target="slide98.xml"/><Relationship Id="rId11" Type="http://schemas.openxmlformats.org/officeDocument/2006/relationships/slide" Target="slide100.xml"/><Relationship Id="rId24" Type="http://schemas.openxmlformats.org/officeDocument/2006/relationships/slide" Target="slide86.xml"/><Relationship Id="rId5" Type="http://schemas.openxmlformats.org/officeDocument/2006/relationships/slide" Target="slide88.xml"/><Relationship Id="rId15" Type="http://schemas.openxmlformats.org/officeDocument/2006/relationships/slide" Target="slide92.xml"/><Relationship Id="rId23" Type="http://schemas.openxmlformats.org/officeDocument/2006/relationships/slide" Target="slide76.xml"/><Relationship Id="rId10" Type="http://schemas.openxmlformats.org/officeDocument/2006/relationships/slide" Target="slide90.xml"/><Relationship Id="rId19" Type="http://schemas.openxmlformats.org/officeDocument/2006/relationships/slide" Target="slide84.xml"/><Relationship Id="rId4" Type="http://schemas.openxmlformats.org/officeDocument/2006/relationships/slide" Target="slide78.xml"/><Relationship Id="rId9" Type="http://schemas.openxmlformats.org/officeDocument/2006/relationships/slide" Target="slide80.xml"/><Relationship Id="rId14" Type="http://schemas.openxmlformats.org/officeDocument/2006/relationships/slide" Target="slide82.xml"/><Relationship Id="rId22" Type="http://schemas.openxmlformats.org/officeDocument/2006/relationships/slide" Target="slide66.xml"/></Relationships>
</file>

<file path=ppt/slides/_rels/slide5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 Target="slide57.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2.xml"/><Relationship Id="rId4" Type="http://schemas.openxmlformats.org/officeDocument/2006/relationships/slide" Target="slide5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slide" Target="slide57.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slide" Target="slide57.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slide" Target="slide57.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slide" Target="slide57.xml"/><Relationship Id="rId2" Type="http://schemas.openxmlformats.org/officeDocument/2006/relationships/image" Target="../media/image77.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slide" Target="slide57.xml"/><Relationship Id="rId2" Type="http://schemas.openxmlformats.org/officeDocument/2006/relationships/image" Target="../media/image78.pn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slide" Target="slide57.xml"/><Relationship Id="rId2" Type="http://schemas.openxmlformats.org/officeDocument/2006/relationships/image" Target="../media/image79.pn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slide" Target="slide57.xml"/><Relationship Id="rId2" Type="http://schemas.openxmlformats.org/officeDocument/2006/relationships/image" Target="../media/image80.pn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slide" Target="slide57.xml"/><Relationship Id="rId2" Type="http://schemas.openxmlformats.org/officeDocument/2006/relationships/image" Target="../media/image81.pn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3" Type="http://schemas.openxmlformats.org/officeDocument/2006/relationships/slide" Target="slide57.xml"/><Relationship Id="rId2" Type="http://schemas.openxmlformats.org/officeDocument/2006/relationships/image" Target="../media/image82.jpe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2" Type="http://schemas.openxmlformats.org/officeDocument/2006/relationships/slide" Target="slide57.xml"/><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2" Type="http://schemas.openxmlformats.org/officeDocument/2006/relationships/slide" Target="slide57.xml"/><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2" Type="http://schemas.openxmlformats.org/officeDocument/2006/relationships/slide" Target="slide57.xml"/><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2" Type="http://schemas.openxmlformats.org/officeDocument/2006/relationships/slide" Target="slide57.xml"/><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2" Type="http://schemas.openxmlformats.org/officeDocument/2006/relationships/slide" Target="slide5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slide" Target="slide57.xml"/><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slide" Target="slide57.xml"/><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2" Type="http://schemas.openxmlformats.org/officeDocument/2006/relationships/slide" Target="slide57.xml"/><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3" Type="http://schemas.openxmlformats.org/officeDocument/2006/relationships/slide" Target="slide57.xml"/><Relationship Id="rId2" Type="http://schemas.openxmlformats.org/officeDocument/2006/relationships/image" Target="../media/image89.png"/><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3.xml"/><Relationship Id="rId4" Type="http://schemas.openxmlformats.org/officeDocument/2006/relationships/slide" Target="slide5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cstate="screen">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53007132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71478761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2334" y="438699"/>
            <a:ext cx="7772400" cy="1470025"/>
          </a:xfrm>
        </p:spPr>
        <p:txBody>
          <a:bodyPr/>
          <a:lstStyle/>
          <a:p>
            <a:r>
              <a:rPr lang="en-US" dirty="0"/>
              <a:t>Miscellaneous– </a:t>
            </a:r>
            <a:r>
              <a:rPr lang="en-US" dirty="0" smtClean="0"/>
              <a:t>200</a:t>
            </a:r>
            <a:endParaRPr lang="en-US" dirty="0"/>
          </a:p>
        </p:txBody>
      </p:sp>
      <p:sp>
        <p:nvSpPr>
          <p:cNvPr id="3" name="TextBox 2"/>
          <p:cNvSpPr txBox="1"/>
          <p:nvPr/>
        </p:nvSpPr>
        <p:spPr>
          <a:xfrm>
            <a:off x="914400" y="1778558"/>
            <a:ext cx="7234813" cy="707886"/>
          </a:xfrm>
          <a:prstGeom prst="rect">
            <a:avLst/>
          </a:prstGeom>
          <a:noFill/>
        </p:spPr>
        <p:txBody>
          <a:bodyPr wrap="square" rtlCol="0">
            <a:spAutoFit/>
          </a:bodyPr>
          <a:lstStyle/>
          <a:p>
            <a:pPr algn="ctr"/>
            <a:r>
              <a:rPr lang="en-US" sz="4000" dirty="0">
                <a:solidFill>
                  <a:schemeClr val="bg1"/>
                </a:solidFill>
              </a:rPr>
              <a:t>Which country is this? </a:t>
            </a:r>
          </a:p>
        </p:txBody>
      </p:sp>
      <p:pic>
        <p:nvPicPr>
          <p:cNvPr id="4" name="Picture 3" descr="AFS-School_Presentation-Cottage Grove Middle School - PowerPoint"/>
          <p:cNvPicPr>
            <a:picLocks noChangeAspect="1"/>
          </p:cNvPicPr>
          <p:nvPr/>
        </p:nvPicPr>
        <p:blipFill rotWithShape="1">
          <a:blip r:embed="rId2" cstate="print">
            <a:extLst>
              <a:ext uri="{28A0092B-C50C-407E-A947-70E740481C1C}">
                <a14:useLocalDpi xmlns:a14="http://schemas.microsoft.com/office/drawing/2010/main" xmlns="" val="0"/>
              </a:ext>
            </a:extLst>
          </a:blip>
          <a:srcRect/>
          <a:stretch/>
        </p:blipFill>
        <p:spPr>
          <a:xfrm>
            <a:off x="1480046" y="2777846"/>
            <a:ext cx="6156975" cy="3110489"/>
          </a:xfrm>
          <a:prstGeom prst="rect">
            <a:avLst/>
          </a:prstGeom>
        </p:spPr>
      </p:pic>
    </p:spTree>
    <p:extLst>
      <p:ext uri="{BB962C8B-B14F-4D97-AF65-F5344CB8AC3E}">
        <p14:creationId xmlns:p14="http://schemas.microsoft.com/office/powerpoint/2010/main" xmlns="" val="175336647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2334" y="438699"/>
            <a:ext cx="7772400" cy="1470025"/>
          </a:xfrm>
        </p:spPr>
        <p:txBody>
          <a:bodyPr/>
          <a:lstStyle/>
          <a:p>
            <a:r>
              <a:rPr lang="en-US" dirty="0"/>
              <a:t>Miscellaneous– </a:t>
            </a:r>
            <a:r>
              <a:rPr lang="en-US" dirty="0" smtClean="0"/>
              <a:t>200</a:t>
            </a:r>
            <a:endParaRPr lang="en-US" dirty="0"/>
          </a:p>
        </p:txBody>
      </p:sp>
      <p:sp>
        <p:nvSpPr>
          <p:cNvPr id="3" name="TextBox 2"/>
          <p:cNvSpPr txBox="1"/>
          <p:nvPr/>
        </p:nvSpPr>
        <p:spPr>
          <a:xfrm>
            <a:off x="914400" y="1554781"/>
            <a:ext cx="7234813" cy="707886"/>
          </a:xfrm>
          <a:prstGeom prst="rect">
            <a:avLst/>
          </a:prstGeom>
          <a:noFill/>
        </p:spPr>
        <p:txBody>
          <a:bodyPr wrap="square" rtlCol="0">
            <a:spAutoFit/>
          </a:bodyPr>
          <a:lstStyle/>
          <a:p>
            <a:pPr algn="ctr"/>
            <a:r>
              <a:rPr lang="en-US" sz="4000" dirty="0" smtClean="0">
                <a:solidFill>
                  <a:schemeClr val="bg1"/>
                </a:solidFill>
              </a:rPr>
              <a:t>Austria</a:t>
            </a:r>
            <a:endParaRPr lang="en-US" sz="4000" dirty="0">
              <a:solidFill>
                <a:schemeClr val="bg1"/>
              </a:solidFill>
            </a:endParaRPr>
          </a:p>
        </p:txBody>
      </p:sp>
      <p:pic>
        <p:nvPicPr>
          <p:cNvPr id="5" name="Picture 4" descr="AFS-School_Presentation-Cottage Grove Middle School - PowerPoint"/>
          <p:cNvPicPr>
            <a:picLocks noChangeAspect="1"/>
          </p:cNvPicPr>
          <p:nvPr/>
        </p:nvPicPr>
        <p:blipFill rotWithShape="1">
          <a:blip r:embed="rId2" cstate="print">
            <a:extLst>
              <a:ext uri="{28A0092B-C50C-407E-A947-70E740481C1C}">
                <a14:useLocalDpi xmlns:a14="http://schemas.microsoft.com/office/drawing/2010/main" xmlns="" val="0"/>
              </a:ext>
            </a:extLst>
          </a:blip>
          <a:srcRect/>
          <a:stretch/>
        </p:blipFill>
        <p:spPr>
          <a:xfrm>
            <a:off x="1647658" y="2546735"/>
            <a:ext cx="5695511" cy="3371744"/>
          </a:xfrm>
          <a:prstGeom prst="rect">
            <a:avLst/>
          </a:prstGeom>
        </p:spPr>
      </p:pic>
      <p:sp>
        <p:nvSpPr>
          <p:cNvPr id="6" name="Action Button: Home 5">
            <a:hlinkClick r:id="rId3" action="ppaction://hlinksldjump" highlightClick="1"/>
          </p:cNvPr>
          <p:cNvSpPr/>
          <p:nvPr/>
        </p:nvSpPr>
        <p:spPr>
          <a:xfrm>
            <a:off x="7928149" y="5797899"/>
            <a:ext cx="904352" cy="894303"/>
          </a:xfrm>
          <a:prstGeom prst="actionButtonHo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70095783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2334" y="438699"/>
            <a:ext cx="7772400" cy="1470025"/>
          </a:xfrm>
        </p:spPr>
        <p:txBody>
          <a:bodyPr/>
          <a:lstStyle/>
          <a:p>
            <a:r>
              <a:rPr lang="en-US" dirty="0"/>
              <a:t>Miscellaneous– </a:t>
            </a:r>
            <a:r>
              <a:rPr lang="en-US" dirty="0" smtClean="0"/>
              <a:t>300</a:t>
            </a:r>
            <a:endParaRPr lang="en-US" dirty="0"/>
          </a:p>
        </p:txBody>
      </p:sp>
      <p:sp>
        <p:nvSpPr>
          <p:cNvPr id="3" name="TextBox 2"/>
          <p:cNvSpPr txBox="1"/>
          <p:nvPr/>
        </p:nvSpPr>
        <p:spPr>
          <a:xfrm>
            <a:off x="472273" y="1738365"/>
            <a:ext cx="8249696" cy="4401205"/>
          </a:xfrm>
          <a:prstGeom prst="rect">
            <a:avLst/>
          </a:prstGeom>
          <a:noFill/>
        </p:spPr>
        <p:txBody>
          <a:bodyPr wrap="square" rtlCol="0">
            <a:spAutoFit/>
          </a:bodyPr>
          <a:lstStyle/>
          <a:p>
            <a:r>
              <a:rPr lang="en-US" sz="4000" dirty="0">
                <a:solidFill>
                  <a:schemeClr val="bg1"/>
                </a:solidFill>
              </a:rPr>
              <a:t>If the world was made up of just 100 people, how many would be considered Asian? </a:t>
            </a:r>
            <a:endParaRPr lang="en-US" sz="4000" dirty="0" smtClean="0">
              <a:solidFill>
                <a:schemeClr val="bg1"/>
              </a:solidFill>
            </a:endParaRPr>
          </a:p>
          <a:p>
            <a:pPr marL="742950" indent="-742950">
              <a:buAutoNum type="alphaUcPeriod"/>
            </a:pPr>
            <a:r>
              <a:rPr lang="en-US" sz="4000" dirty="0" smtClean="0">
                <a:solidFill>
                  <a:schemeClr val="bg1"/>
                </a:solidFill>
              </a:rPr>
              <a:t>30</a:t>
            </a:r>
          </a:p>
          <a:p>
            <a:pPr marL="742950" indent="-742950">
              <a:buAutoNum type="alphaUcPeriod"/>
            </a:pPr>
            <a:r>
              <a:rPr lang="en-US" sz="4000" dirty="0" smtClean="0">
                <a:solidFill>
                  <a:schemeClr val="bg1"/>
                </a:solidFill>
              </a:rPr>
              <a:t>60</a:t>
            </a:r>
          </a:p>
          <a:p>
            <a:pPr marL="742950" indent="-742950">
              <a:buAutoNum type="alphaUcPeriod"/>
            </a:pPr>
            <a:r>
              <a:rPr lang="en-US" sz="4000" dirty="0" smtClean="0">
                <a:solidFill>
                  <a:schemeClr val="bg1"/>
                </a:solidFill>
              </a:rPr>
              <a:t>34</a:t>
            </a:r>
          </a:p>
          <a:p>
            <a:pPr marL="742950" indent="-742950">
              <a:buAutoNum type="alphaUcPeriod"/>
            </a:pPr>
            <a:r>
              <a:rPr lang="en-US" sz="4000" dirty="0" smtClean="0">
                <a:solidFill>
                  <a:schemeClr val="bg1"/>
                </a:solidFill>
              </a:rPr>
              <a:t>12</a:t>
            </a:r>
            <a:endParaRPr lang="en-US" sz="4000" dirty="0">
              <a:solidFill>
                <a:schemeClr val="bg1"/>
              </a:solidFill>
            </a:endParaRPr>
          </a:p>
        </p:txBody>
      </p:sp>
      <p:pic>
        <p:nvPicPr>
          <p:cNvPr id="4" name="Picture 3" descr="asian - Google Search - Mozilla Firefox"/>
          <p:cNvPicPr>
            <a:picLocks noChangeAspect="1"/>
          </p:cNvPicPr>
          <p:nvPr/>
        </p:nvPicPr>
        <p:blipFill rotWithShape="1">
          <a:blip r:embed="rId2" cstate="print">
            <a:extLst>
              <a:ext uri="{28A0092B-C50C-407E-A947-70E740481C1C}">
                <a14:useLocalDpi xmlns:a14="http://schemas.microsoft.com/office/drawing/2010/main" xmlns="" val="0"/>
              </a:ext>
            </a:extLst>
          </a:blip>
          <a:srcRect/>
          <a:stretch/>
        </p:blipFill>
        <p:spPr>
          <a:xfrm>
            <a:off x="4858379" y="4471518"/>
            <a:ext cx="2823588" cy="1929283"/>
          </a:xfrm>
          <a:prstGeom prst="rect">
            <a:avLst/>
          </a:prstGeom>
        </p:spPr>
      </p:pic>
      <p:pic>
        <p:nvPicPr>
          <p:cNvPr id="5" name="Picture 4" descr="indonesian people - Google Search - Mozilla Firefox"/>
          <p:cNvPicPr>
            <a:picLocks noChangeAspect="1"/>
          </p:cNvPicPr>
          <p:nvPr/>
        </p:nvPicPr>
        <p:blipFill rotWithShape="1">
          <a:blip r:embed="rId3" cstate="print">
            <a:extLst>
              <a:ext uri="{28A0092B-C50C-407E-A947-70E740481C1C}">
                <a14:useLocalDpi xmlns:a14="http://schemas.microsoft.com/office/drawing/2010/main" xmlns="" val="0"/>
              </a:ext>
            </a:extLst>
          </a:blip>
          <a:srcRect/>
          <a:stretch/>
        </p:blipFill>
        <p:spPr>
          <a:xfrm>
            <a:off x="2371412" y="3791919"/>
            <a:ext cx="1999622" cy="2608882"/>
          </a:xfrm>
          <a:prstGeom prst="rect">
            <a:avLst/>
          </a:prstGeom>
        </p:spPr>
      </p:pic>
      <p:pic>
        <p:nvPicPr>
          <p:cNvPr id="6" name="Picture 5" descr="korean people - Google Search - Mozilla Firefox"/>
          <p:cNvPicPr>
            <a:picLocks noChangeAspect="1"/>
          </p:cNvPicPr>
          <p:nvPr/>
        </p:nvPicPr>
        <p:blipFill rotWithShape="1">
          <a:blip r:embed="rId4" cstate="print">
            <a:extLst>
              <a:ext uri="{28A0092B-C50C-407E-A947-70E740481C1C}">
                <a14:useLocalDpi xmlns:a14="http://schemas.microsoft.com/office/drawing/2010/main" xmlns="" val="0"/>
              </a:ext>
            </a:extLst>
          </a:blip>
          <a:srcRect/>
          <a:stretch/>
        </p:blipFill>
        <p:spPr>
          <a:xfrm>
            <a:off x="6473219" y="2646435"/>
            <a:ext cx="2248750" cy="1563852"/>
          </a:xfrm>
          <a:prstGeom prst="rect">
            <a:avLst/>
          </a:prstGeom>
        </p:spPr>
      </p:pic>
    </p:spTree>
    <p:extLst>
      <p:ext uri="{BB962C8B-B14F-4D97-AF65-F5344CB8AC3E}">
        <p14:creationId xmlns:p14="http://schemas.microsoft.com/office/powerpoint/2010/main" xmlns="" val="26583266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2334" y="438699"/>
            <a:ext cx="7772400" cy="1470025"/>
          </a:xfrm>
        </p:spPr>
        <p:txBody>
          <a:bodyPr/>
          <a:lstStyle/>
          <a:p>
            <a:r>
              <a:rPr lang="en-US" dirty="0"/>
              <a:t>Miscellaneous– </a:t>
            </a:r>
            <a:r>
              <a:rPr lang="en-US" dirty="0" smtClean="0"/>
              <a:t>300</a:t>
            </a:r>
            <a:endParaRPr lang="en-US" dirty="0"/>
          </a:p>
        </p:txBody>
      </p:sp>
      <p:sp>
        <p:nvSpPr>
          <p:cNvPr id="3" name="TextBox 2"/>
          <p:cNvSpPr txBox="1"/>
          <p:nvPr/>
        </p:nvSpPr>
        <p:spPr>
          <a:xfrm>
            <a:off x="472273" y="1376625"/>
            <a:ext cx="8249696" cy="2554545"/>
          </a:xfrm>
          <a:prstGeom prst="rect">
            <a:avLst/>
          </a:prstGeom>
          <a:noFill/>
        </p:spPr>
        <p:txBody>
          <a:bodyPr wrap="square" rtlCol="0">
            <a:spAutoFit/>
          </a:bodyPr>
          <a:lstStyle/>
          <a:p>
            <a:r>
              <a:rPr lang="en-US" sz="4000" dirty="0" smtClean="0">
                <a:solidFill>
                  <a:schemeClr val="bg1"/>
                </a:solidFill>
              </a:rPr>
              <a:t>B. 60</a:t>
            </a:r>
          </a:p>
          <a:p>
            <a:endParaRPr lang="en-US" sz="4000" dirty="0">
              <a:solidFill>
                <a:schemeClr val="bg1"/>
              </a:solidFill>
            </a:endParaRPr>
          </a:p>
          <a:p>
            <a:r>
              <a:rPr lang="en-US" sz="4000" dirty="0" smtClean="0">
                <a:solidFill>
                  <a:schemeClr val="bg1"/>
                </a:solidFill>
              </a:rPr>
              <a:t>The 10 nations with the largest population size are all in Asia.</a:t>
            </a:r>
            <a:endParaRPr lang="en-US" sz="4000" dirty="0">
              <a:solidFill>
                <a:schemeClr val="bg1"/>
              </a:solidFill>
            </a:endParaRPr>
          </a:p>
        </p:txBody>
      </p:sp>
      <p:pic>
        <p:nvPicPr>
          <p:cNvPr id="7" name="Picture 6" descr="japanese students - Google Search - Mozilla Firefox"/>
          <p:cNvPicPr>
            <a:picLocks noChangeAspect="1"/>
          </p:cNvPicPr>
          <p:nvPr/>
        </p:nvPicPr>
        <p:blipFill rotWithShape="1">
          <a:blip r:embed="rId2" cstate="print">
            <a:extLst>
              <a:ext uri="{28A0092B-C50C-407E-A947-70E740481C1C}">
                <a14:useLocalDpi xmlns:a14="http://schemas.microsoft.com/office/drawing/2010/main" xmlns="" val="0"/>
              </a:ext>
            </a:extLst>
          </a:blip>
          <a:srcRect/>
          <a:stretch/>
        </p:blipFill>
        <p:spPr>
          <a:xfrm>
            <a:off x="381838" y="4344944"/>
            <a:ext cx="3320688" cy="1989697"/>
          </a:xfrm>
          <a:prstGeom prst="rect">
            <a:avLst/>
          </a:prstGeom>
        </p:spPr>
      </p:pic>
      <p:pic>
        <p:nvPicPr>
          <p:cNvPr id="8" name="Picture 7" descr="filipino students - Google Search - Mozilla Firefox"/>
          <p:cNvPicPr>
            <a:picLocks noChangeAspect="1"/>
          </p:cNvPicPr>
          <p:nvPr/>
        </p:nvPicPr>
        <p:blipFill rotWithShape="1">
          <a:blip r:embed="rId3" cstate="print">
            <a:extLst>
              <a:ext uri="{28A0092B-C50C-407E-A947-70E740481C1C}">
                <a14:useLocalDpi xmlns:a14="http://schemas.microsoft.com/office/drawing/2010/main" xmlns="" val="0"/>
              </a:ext>
            </a:extLst>
          </a:blip>
          <a:srcRect/>
          <a:stretch/>
        </p:blipFill>
        <p:spPr>
          <a:xfrm>
            <a:off x="4250455" y="4344943"/>
            <a:ext cx="3295858" cy="1989697"/>
          </a:xfrm>
          <a:prstGeom prst="rect">
            <a:avLst/>
          </a:prstGeom>
        </p:spPr>
      </p:pic>
      <p:sp>
        <p:nvSpPr>
          <p:cNvPr id="9" name="Action Button: Home 8">
            <a:hlinkClick r:id="rId4" action="ppaction://hlinksldjump" highlightClick="1"/>
          </p:cNvPr>
          <p:cNvSpPr/>
          <p:nvPr/>
        </p:nvSpPr>
        <p:spPr>
          <a:xfrm>
            <a:off x="7958295" y="5677319"/>
            <a:ext cx="763674" cy="934496"/>
          </a:xfrm>
          <a:prstGeom prst="actionButtonHo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401295557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2334" y="438699"/>
            <a:ext cx="7772400" cy="1470025"/>
          </a:xfrm>
        </p:spPr>
        <p:txBody>
          <a:bodyPr/>
          <a:lstStyle/>
          <a:p>
            <a:r>
              <a:rPr lang="en-US" dirty="0"/>
              <a:t>Miscellaneous– </a:t>
            </a:r>
            <a:r>
              <a:rPr lang="en-US" dirty="0" smtClean="0"/>
              <a:t>400</a:t>
            </a:r>
            <a:endParaRPr lang="en-US" dirty="0"/>
          </a:p>
        </p:txBody>
      </p:sp>
      <p:sp>
        <p:nvSpPr>
          <p:cNvPr id="3" name="TextBox 2"/>
          <p:cNvSpPr txBox="1"/>
          <p:nvPr/>
        </p:nvSpPr>
        <p:spPr>
          <a:xfrm>
            <a:off x="993882" y="1557495"/>
            <a:ext cx="7772400" cy="3170099"/>
          </a:xfrm>
          <a:prstGeom prst="rect">
            <a:avLst/>
          </a:prstGeom>
          <a:noFill/>
        </p:spPr>
        <p:txBody>
          <a:bodyPr wrap="square" rtlCol="0">
            <a:spAutoFit/>
          </a:bodyPr>
          <a:lstStyle/>
          <a:p>
            <a:r>
              <a:rPr lang="en-US" sz="4000" dirty="0">
                <a:solidFill>
                  <a:schemeClr val="bg1"/>
                </a:solidFill>
              </a:rPr>
              <a:t>Where were Legos invented? </a:t>
            </a:r>
            <a:endParaRPr lang="en-US" sz="4000" dirty="0" smtClean="0">
              <a:solidFill>
                <a:schemeClr val="bg1"/>
              </a:solidFill>
            </a:endParaRPr>
          </a:p>
          <a:p>
            <a:pPr marL="742950" indent="-742950">
              <a:buAutoNum type="alphaUcPeriod"/>
            </a:pPr>
            <a:r>
              <a:rPr lang="en-US" sz="4000" dirty="0" smtClean="0">
                <a:solidFill>
                  <a:schemeClr val="bg1"/>
                </a:solidFill>
              </a:rPr>
              <a:t>United States</a:t>
            </a:r>
          </a:p>
          <a:p>
            <a:pPr marL="742950" indent="-742950">
              <a:buAutoNum type="alphaUcPeriod"/>
            </a:pPr>
            <a:r>
              <a:rPr lang="en-US" sz="4000" dirty="0" smtClean="0">
                <a:solidFill>
                  <a:schemeClr val="bg1"/>
                </a:solidFill>
              </a:rPr>
              <a:t>Denmark</a:t>
            </a:r>
          </a:p>
          <a:p>
            <a:pPr marL="742950" indent="-742950">
              <a:buAutoNum type="alphaUcPeriod"/>
            </a:pPr>
            <a:r>
              <a:rPr lang="en-US" sz="4000" dirty="0" smtClean="0">
                <a:solidFill>
                  <a:schemeClr val="bg1"/>
                </a:solidFill>
              </a:rPr>
              <a:t>Germany</a:t>
            </a:r>
          </a:p>
          <a:p>
            <a:pPr marL="742950" indent="-742950">
              <a:buAutoNum type="alphaUcPeriod"/>
            </a:pPr>
            <a:r>
              <a:rPr lang="en-US" sz="4000" dirty="0" smtClean="0">
                <a:solidFill>
                  <a:schemeClr val="bg1"/>
                </a:solidFill>
              </a:rPr>
              <a:t>Sweden</a:t>
            </a:r>
            <a:endParaRPr lang="en-US" sz="4000" dirty="0">
              <a:solidFill>
                <a:schemeClr val="bg1"/>
              </a:solidFill>
            </a:endParaRPr>
          </a:p>
        </p:txBody>
      </p:sp>
      <p:pic>
        <p:nvPicPr>
          <p:cNvPr id="4" name="Picture 3" descr="lego figure - Google Search - Mozilla Firefox"/>
          <p:cNvPicPr>
            <a:picLocks noChangeAspect="1"/>
          </p:cNvPicPr>
          <p:nvPr/>
        </p:nvPicPr>
        <p:blipFill rotWithShape="1">
          <a:blip r:embed="rId2" cstate="print">
            <a:extLst>
              <a:ext uri="{28A0092B-C50C-407E-A947-70E740481C1C}">
                <a14:useLocalDpi xmlns:a14="http://schemas.microsoft.com/office/drawing/2010/main" xmlns="" val="0"/>
              </a:ext>
            </a:extLst>
          </a:blip>
          <a:srcRect/>
          <a:stretch/>
        </p:blipFill>
        <p:spPr>
          <a:xfrm>
            <a:off x="5104562" y="2532185"/>
            <a:ext cx="2974314" cy="3878665"/>
          </a:xfrm>
          <a:prstGeom prst="rect">
            <a:avLst/>
          </a:prstGeom>
        </p:spPr>
      </p:pic>
    </p:spTree>
    <p:extLst>
      <p:ext uri="{BB962C8B-B14F-4D97-AF65-F5344CB8AC3E}">
        <p14:creationId xmlns:p14="http://schemas.microsoft.com/office/powerpoint/2010/main" xmlns="" val="332178869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2334" y="438699"/>
            <a:ext cx="7772400" cy="1470025"/>
          </a:xfrm>
        </p:spPr>
        <p:txBody>
          <a:bodyPr/>
          <a:lstStyle/>
          <a:p>
            <a:r>
              <a:rPr lang="en-US" dirty="0"/>
              <a:t>Miscellaneous– </a:t>
            </a:r>
            <a:r>
              <a:rPr lang="en-US" dirty="0" smtClean="0"/>
              <a:t>400</a:t>
            </a:r>
            <a:endParaRPr lang="en-US" dirty="0"/>
          </a:p>
        </p:txBody>
      </p:sp>
      <p:sp>
        <p:nvSpPr>
          <p:cNvPr id="3" name="TextBox 2"/>
          <p:cNvSpPr txBox="1"/>
          <p:nvPr/>
        </p:nvSpPr>
        <p:spPr>
          <a:xfrm>
            <a:off x="752721" y="1557495"/>
            <a:ext cx="7772400" cy="3170099"/>
          </a:xfrm>
          <a:prstGeom prst="rect">
            <a:avLst/>
          </a:prstGeom>
          <a:noFill/>
        </p:spPr>
        <p:txBody>
          <a:bodyPr wrap="square" rtlCol="0">
            <a:spAutoFit/>
          </a:bodyPr>
          <a:lstStyle/>
          <a:p>
            <a:r>
              <a:rPr lang="en-US" sz="4000" dirty="0" smtClean="0">
                <a:solidFill>
                  <a:schemeClr val="bg1"/>
                </a:solidFill>
              </a:rPr>
              <a:t>B. Denmark</a:t>
            </a:r>
          </a:p>
          <a:p>
            <a:endParaRPr lang="en-US" sz="4000" dirty="0">
              <a:solidFill>
                <a:schemeClr val="bg1"/>
              </a:solidFill>
            </a:endParaRPr>
          </a:p>
          <a:p>
            <a:r>
              <a:rPr lang="en-US" sz="4000" dirty="0" smtClean="0">
                <a:solidFill>
                  <a:schemeClr val="bg1"/>
                </a:solidFill>
              </a:rPr>
              <a:t>The word “</a:t>
            </a:r>
            <a:r>
              <a:rPr lang="en-US" sz="4000" dirty="0" err="1" smtClean="0">
                <a:solidFill>
                  <a:schemeClr val="bg1"/>
                </a:solidFill>
              </a:rPr>
              <a:t>lego</a:t>
            </a:r>
            <a:r>
              <a:rPr lang="en-US" sz="4000" dirty="0" smtClean="0">
                <a:solidFill>
                  <a:schemeClr val="bg1"/>
                </a:solidFill>
              </a:rPr>
              <a:t>” is a contraction of the Danish words “leg </a:t>
            </a:r>
            <a:r>
              <a:rPr lang="en-US" sz="4000" dirty="0" err="1" smtClean="0">
                <a:solidFill>
                  <a:schemeClr val="bg1"/>
                </a:solidFill>
              </a:rPr>
              <a:t>godt</a:t>
            </a:r>
            <a:r>
              <a:rPr lang="en-US" sz="4000" dirty="0" smtClean="0">
                <a:solidFill>
                  <a:schemeClr val="bg1"/>
                </a:solidFill>
              </a:rPr>
              <a:t>”, which translates to “play well. </a:t>
            </a:r>
            <a:endParaRPr lang="en-US" sz="4000" dirty="0">
              <a:solidFill>
                <a:schemeClr val="bg1"/>
              </a:solidFill>
            </a:endParaRPr>
          </a:p>
        </p:txBody>
      </p:sp>
      <p:pic>
        <p:nvPicPr>
          <p:cNvPr id="5" name="Picture 4" descr="legos clip art - Google Search - Mozilla Firefox"/>
          <p:cNvPicPr>
            <a:picLocks noChangeAspect="1"/>
          </p:cNvPicPr>
          <p:nvPr/>
        </p:nvPicPr>
        <p:blipFill rotWithShape="1">
          <a:blip r:embed="rId2" cstate="print">
            <a:extLst>
              <a:ext uri="{28A0092B-C50C-407E-A947-70E740481C1C}">
                <a14:useLocalDpi xmlns:a14="http://schemas.microsoft.com/office/drawing/2010/main" xmlns="" val="0"/>
              </a:ext>
            </a:extLst>
          </a:blip>
          <a:srcRect/>
          <a:stretch/>
        </p:blipFill>
        <p:spPr>
          <a:xfrm>
            <a:off x="1215853" y="4923691"/>
            <a:ext cx="1366575" cy="1326383"/>
          </a:xfrm>
          <a:prstGeom prst="rect">
            <a:avLst/>
          </a:prstGeom>
        </p:spPr>
      </p:pic>
      <p:sp>
        <p:nvSpPr>
          <p:cNvPr id="6" name="Action Button: Home 5">
            <a:hlinkClick r:id="rId3" action="ppaction://hlinksldjump" highlightClick="1"/>
          </p:cNvPr>
          <p:cNvSpPr/>
          <p:nvPr/>
        </p:nvSpPr>
        <p:spPr>
          <a:xfrm>
            <a:off x="7968343" y="5737609"/>
            <a:ext cx="864158" cy="884255"/>
          </a:xfrm>
          <a:prstGeom prst="actionButtonHo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legos clip art - Google Search - Mozilla Firefox"/>
          <p:cNvPicPr>
            <a:picLocks noChangeAspect="1"/>
          </p:cNvPicPr>
          <p:nvPr/>
        </p:nvPicPr>
        <p:blipFill rotWithShape="1">
          <a:blip r:embed="rId4" cstate="print">
            <a:extLst>
              <a:ext uri="{28A0092B-C50C-407E-A947-70E740481C1C}">
                <a14:useLocalDpi xmlns:a14="http://schemas.microsoft.com/office/drawing/2010/main" xmlns="" val="0"/>
              </a:ext>
            </a:extLst>
          </a:blip>
          <a:srcRect/>
          <a:stretch/>
        </p:blipFill>
        <p:spPr>
          <a:xfrm>
            <a:off x="4089680" y="4794526"/>
            <a:ext cx="2371411" cy="1584714"/>
          </a:xfrm>
          <a:prstGeom prst="rect">
            <a:avLst/>
          </a:prstGeom>
        </p:spPr>
      </p:pic>
    </p:spTree>
    <p:extLst>
      <p:ext uri="{BB962C8B-B14F-4D97-AF65-F5344CB8AC3E}">
        <p14:creationId xmlns:p14="http://schemas.microsoft.com/office/powerpoint/2010/main" xmlns="" val="564030353"/>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2334" y="438699"/>
            <a:ext cx="7772400" cy="1470025"/>
          </a:xfrm>
        </p:spPr>
        <p:txBody>
          <a:bodyPr/>
          <a:lstStyle/>
          <a:p>
            <a:r>
              <a:rPr lang="en-US" dirty="0"/>
              <a:t>Miscellaneous– </a:t>
            </a:r>
            <a:r>
              <a:rPr lang="en-US" dirty="0" smtClean="0"/>
              <a:t>500</a:t>
            </a:r>
            <a:endParaRPr lang="en-US" dirty="0"/>
          </a:p>
        </p:txBody>
      </p:sp>
      <p:sp>
        <p:nvSpPr>
          <p:cNvPr id="3" name="TextBox 2"/>
          <p:cNvSpPr txBox="1"/>
          <p:nvPr/>
        </p:nvSpPr>
        <p:spPr>
          <a:xfrm>
            <a:off x="552659" y="1507253"/>
            <a:ext cx="7892075" cy="4401205"/>
          </a:xfrm>
          <a:prstGeom prst="rect">
            <a:avLst/>
          </a:prstGeom>
          <a:noFill/>
        </p:spPr>
        <p:txBody>
          <a:bodyPr wrap="square" rtlCol="0">
            <a:spAutoFit/>
          </a:bodyPr>
          <a:lstStyle/>
          <a:p>
            <a:r>
              <a:rPr lang="en-US" sz="4000" dirty="0" smtClean="0">
                <a:solidFill>
                  <a:schemeClr val="bg1"/>
                </a:solidFill>
              </a:rPr>
              <a:t>This country consumes more coffee per person than anyone else in the world.</a:t>
            </a:r>
          </a:p>
          <a:p>
            <a:pPr marL="742950" indent="-742950">
              <a:buAutoNum type="alphaUcPeriod"/>
            </a:pPr>
            <a:r>
              <a:rPr lang="en-US" sz="4000" dirty="0" smtClean="0">
                <a:solidFill>
                  <a:schemeClr val="bg1"/>
                </a:solidFill>
              </a:rPr>
              <a:t>Italy</a:t>
            </a:r>
          </a:p>
          <a:p>
            <a:pPr marL="742950" indent="-742950">
              <a:buAutoNum type="alphaUcPeriod"/>
            </a:pPr>
            <a:r>
              <a:rPr lang="en-US" sz="4000" dirty="0" smtClean="0">
                <a:solidFill>
                  <a:schemeClr val="bg1"/>
                </a:solidFill>
              </a:rPr>
              <a:t>France</a:t>
            </a:r>
          </a:p>
          <a:p>
            <a:pPr marL="742950" indent="-742950">
              <a:buAutoNum type="alphaUcPeriod"/>
            </a:pPr>
            <a:r>
              <a:rPr lang="en-US" sz="4000" dirty="0" smtClean="0">
                <a:solidFill>
                  <a:schemeClr val="bg1"/>
                </a:solidFill>
              </a:rPr>
              <a:t>Finland</a:t>
            </a:r>
          </a:p>
          <a:p>
            <a:pPr marL="742950" indent="-742950">
              <a:buAutoNum type="alphaUcPeriod"/>
            </a:pPr>
            <a:r>
              <a:rPr lang="en-US" sz="4000" dirty="0" smtClean="0">
                <a:solidFill>
                  <a:schemeClr val="bg1"/>
                </a:solidFill>
              </a:rPr>
              <a:t>United States</a:t>
            </a:r>
            <a:endParaRPr lang="en-US" sz="4000" dirty="0">
              <a:solidFill>
                <a:schemeClr val="bg1"/>
              </a:solidFill>
            </a:endParaRPr>
          </a:p>
        </p:txBody>
      </p:sp>
      <p:pic>
        <p:nvPicPr>
          <p:cNvPr id="5" name="Picture 4" descr="coffee - Google Search - Mozilla Firefox"/>
          <p:cNvPicPr>
            <a:picLocks noChangeAspect="1"/>
          </p:cNvPicPr>
          <p:nvPr/>
        </p:nvPicPr>
        <p:blipFill rotWithShape="1">
          <a:blip r:embed="rId2" cstate="print">
            <a:extLst>
              <a:ext uri="{28A0092B-C50C-407E-A947-70E740481C1C}">
                <a14:useLocalDpi xmlns:a14="http://schemas.microsoft.com/office/drawing/2010/main" xmlns="" val="0"/>
              </a:ext>
            </a:extLst>
          </a:blip>
          <a:srcRect/>
          <a:stretch/>
        </p:blipFill>
        <p:spPr>
          <a:xfrm>
            <a:off x="4706747" y="3135085"/>
            <a:ext cx="3737987" cy="2451798"/>
          </a:xfrm>
          <a:prstGeom prst="rect">
            <a:avLst/>
          </a:prstGeom>
        </p:spPr>
      </p:pic>
    </p:spTree>
    <p:extLst>
      <p:ext uri="{BB962C8B-B14F-4D97-AF65-F5344CB8AC3E}">
        <p14:creationId xmlns:p14="http://schemas.microsoft.com/office/powerpoint/2010/main" xmlns="" val="150759102"/>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2334" y="438699"/>
            <a:ext cx="7772400" cy="1470025"/>
          </a:xfrm>
        </p:spPr>
        <p:txBody>
          <a:bodyPr/>
          <a:lstStyle/>
          <a:p>
            <a:r>
              <a:rPr lang="en-US" dirty="0"/>
              <a:t>Miscellaneous– </a:t>
            </a:r>
            <a:r>
              <a:rPr lang="en-US" dirty="0" smtClean="0"/>
              <a:t>500</a:t>
            </a:r>
            <a:endParaRPr lang="en-US" dirty="0"/>
          </a:p>
        </p:txBody>
      </p:sp>
      <p:sp>
        <p:nvSpPr>
          <p:cNvPr id="3" name="TextBox 2"/>
          <p:cNvSpPr txBox="1"/>
          <p:nvPr/>
        </p:nvSpPr>
        <p:spPr>
          <a:xfrm>
            <a:off x="552659" y="1507253"/>
            <a:ext cx="7892075" cy="2554545"/>
          </a:xfrm>
          <a:prstGeom prst="rect">
            <a:avLst/>
          </a:prstGeom>
          <a:noFill/>
        </p:spPr>
        <p:txBody>
          <a:bodyPr wrap="square" rtlCol="0">
            <a:spAutoFit/>
          </a:bodyPr>
          <a:lstStyle/>
          <a:p>
            <a:r>
              <a:rPr lang="en-US" sz="4000" dirty="0" smtClean="0">
                <a:solidFill>
                  <a:schemeClr val="bg1"/>
                </a:solidFill>
              </a:rPr>
              <a:t>C. Finland </a:t>
            </a:r>
          </a:p>
          <a:p>
            <a:endParaRPr lang="en-US" sz="4000" dirty="0">
              <a:solidFill>
                <a:schemeClr val="bg1"/>
              </a:solidFill>
            </a:endParaRPr>
          </a:p>
          <a:p>
            <a:r>
              <a:rPr lang="en-US" sz="4000" dirty="0" smtClean="0">
                <a:solidFill>
                  <a:schemeClr val="bg1"/>
                </a:solidFill>
              </a:rPr>
              <a:t>Finns drink an average of 26.5 </a:t>
            </a:r>
            <a:r>
              <a:rPr lang="en-US" sz="4000" dirty="0" err="1" smtClean="0">
                <a:solidFill>
                  <a:schemeClr val="bg1"/>
                </a:solidFill>
              </a:rPr>
              <a:t>lbs</a:t>
            </a:r>
            <a:r>
              <a:rPr lang="en-US" sz="4000" dirty="0" smtClean="0">
                <a:solidFill>
                  <a:schemeClr val="bg1"/>
                </a:solidFill>
              </a:rPr>
              <a:t> of coffee per person, per year. </a:t>
            </a:r>
            <a:endParaRPr lang="en-US" sz="4000" dirty="0">
              <a:solidFill>
                <a:schemeClr val="bg1"/>
              </a:solidFill>
            </a:endParaRPr>
          </a:p>
        </p:txBody>
      </p:sp>
      <p:pic>
        <p:nvPicPr>
          <p:cNvPr id="4" name="Picture 3" descr="scandinavian coffee - Google Search - Mozilla Firefox"/>
          <p:cNvPicPr>
            <a:picLocks noChangeAspect="1"/>
          </p:cNvPicPr>
          <p:nvPr/>
        </p:nvPicPr>
        <p:blipFill rotWithShape="1">
          <a:blip r:embed="rId2" cstate="print">
            <a:extLst>
              <a:ext uri="{28A0092B-C50C-407E-A947-70E740481C1C}">
                <a14:useLocalDpi xmlns:a14="http://schemas.microsoft.com/office/drawing/2010/main" xmlns="" val="0"/>
              </a:ext>
            </a:extLst>
          </a:blip>
          <a:srcRect/>
          <a:stretch/>
        </p:blipFill>
        <p:spPr>
          <a:xfrm>
            <a:off x="552659" y="4250452"/>
            <a:ext cx="3205424" cy="2160396"/>
          </a:xfrm>
          <a:prstGeom prst="rect">
            <a:avLst/>
          </a:prstGeom>
        </p:spPr>
      </p:pic>
      <p:sp>
        <p:nvSpPr>
          <p:cNvPr id="6" name="Action Button: Home 5">
            <a:hlinkClick r:id="rId3" action="ppaction://hlinksldjump" highlightClick="1"/>
          </p:cNvPr>
          <p:cNvSpPr/>
          <p:nvPr/>
        </p:nvSpPr>
        <p:spPr>
          <a:xfrm>
            <a:off x="8119068" y="5908431"/>
            <a:ext cx="793820" cy="823965"/>
          </a:xfrm>
          <a:prstGeom prst="actionButtonHo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coffee - Google Search - Mozilla Firefox"/>
          <p:cNvPicPr>
            <a:picLocks noChangeAspect="1"/>
          </p:cNvPicPr>
          <p:nvPr/>
        </p:nvPicPr>
        <p:blipFill rotWithShape="1">
          <a:blip r:embed="rId4" cstate="print">
            <a:extLst>
              <a:ext uri="{28A0092B-C50C-407E-A947-70E740481C1C}">
                <a14:useLocalDpi xmlns:a14="http://schemas.microsoft.com/office/drawing/2010/main" xmlns="" val="0"/>
              </a:ext>
            </a:extLst>
          </a:blip>
          <a:srcRect/>
          <a:stretch/>
        </p:blipFill>
        <p:spPr>
          <a:xfrm>
            <a:off x="4498696" y="4310637"/>
            <a:ext cx="3165231" cy="2160500"/>
          </a:xfrm>
          <a:prstGeom prst="rect">
            <a:avLst/>
          </a:prstGeom>
        </p:spPr>
      </p:pic>
    </p:spTree>
    <p:extLst>
      <p:ext uri="{BB962C8B-B14F-4D97-AF65-F5344CB8AC3E}">
        <p14:creationId xmlns:p14="http://schemas.microsoft.com/office/powerpoint/2010/main" xmlns="" val="29194595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0159176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3802206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6287387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0535774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0133469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9796840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9746657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7060596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9166940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chemeClr val="bg1"/>
                </a:solidFill>
              </a:rPr>
              <a:t>Emily</a:t>
            </a:r>
            <a:endParaRPr lang="en-US" dirty="0">
              <a:solidFill>
                <a:schemeClr val="bg1"/>
              </a:solidFill>
            </a:endParaRPr>
          </a:p>
        </p:txBody>
      </p:sp>
    </p:spTree>
    <p:extLst>
      <p:ext uri="{BB962C8B-B14F-4D97-AF65-F5344CB8AC3E}">
        <p14:creationId xmlns:p14="http://schemas.microsoft.com/office/powerpoint/2010/main" xmlns="" val="37812952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9857242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3766440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2246993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6123156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9546885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8763963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0127896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5073902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7236661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0168253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chemeClr val="bg1"/>
                </a:solidFill>
              </a:rPr>
              <a:t>Emily</a:t>
            </a:r>
            <a:endParaRPr lang="en-US" dirty="0">
              <a:solidFill>
                <a:schemeClr val="bg1"/>
              </a:solidFill>
            </a:endParaRPr>
          </a:p>
        </p:txBody>
      </p:sp>
    </p:spTree>
    <p:extLst>
      <p:ext uri="{BB962C8B-B14F-4D97-AF65-F5344CB8AC3E}">
        <p14:creationId xmlns:p14="http://schemas.microsoft.com/office/powerpoint/2010/main" xmlns="" val="7152175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3562312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177850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7245881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8002996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9057940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9316220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7690688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2745246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4050660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8701129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40937982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8733906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1470255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0819701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6114083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4213326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5095135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673341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61243720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8359271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4642743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15732989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94243080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91919113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80966876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29325883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32655197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6600" dirty="0" smtClean="0"/>
              <a:t>AFS Jeopardy</a:t>
            </a:r>
            <a:endParaRPr lang="en-US" sz="6600" dirty="0"/>
          </a:p>
        </p:txBody>
      </p:sp>
    </p:spTree>
    <p:extLst>
      <p:ext uri="{BB962C8B-B14F-4D97-AF65-F5344CB8AC3E}">
        <p14:creationId xmlns:p14="http://schemas.microsoft.com/office/powerpoint/2010/main" xmlns="" val="232829712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2770" y="394791"/>
            <a:ext cx="7772400" cy="738269"/>
          </a:xfrm>
        </p:spPr>
        <p:txBody>
          <a:bodyPr/>
          <a:lstStyle/>
          <a:p>
            <a:r>
              <a:rPr lang="en-US" dirty="0" smtClean="0"/>
              <a:t>Jeopardy Rules</a:t>
            </a:r>
            <a:br>
              <a:rPr lang="en-US" dirty="0" smtClean="0"/>
            </a:br>
            <a:endParaRPr lang="en-US" dirty="0"/>
          </a:p>
        </p:txBody>
      </p:sp>
      <p:sp>
        <p:nvSpPr>
          <p:cNvPr id="4" name="TextBox 3"/>
          <p:cNvSpPr txBox="1"/>
          <p:nvPr/>
        </p:nvSpPr>
        <p:spPr>
          <a:xfrm>
            <a:off x="762770" y="1490870"/>
            <a:ext cx="7772400" cy="3539430"/>
          </a:xfrm>
          <a:prstGeom prst="rect">
            <a:avLst/>
          </a:prstGeom>
          <a:noFill/>
        </p:spPr>
        <p:txBody>
          <a:bodyPr wrap="square" rtlCol="0">
            <a:spAutoFit/>
          </a:bodyPr>
          <a:lstStyle/>
          <a:p>
            <a:pPr marL="514350" indent="-514350">
              <a:buAutoNum type="arabicPeriod"/>
            </a:pPr>
            <a:r>
              <a:rPr lang="en-US" sz="3200" b="1" dirty="0">
                <a:solidFill>
                  <a:schemeClr val="bg1"/>
                </a:solidFill>
              </a:rPr>
              <a:t>Count off by 4 and form 4 groups</a:t>
            </a:r>
          </a:p>
          <a:p>
            <a:pPr marL="514350" indent="-514350">
              <a:buAutoNum type="arabicPeriod"/>
            </a:pPr>
            <a:r>
              <a:rPr lang="en-US" sz="3200" b="1" dirty="0">
                <a:solidFill>
                  <a:schemeClr val="bg1"/>
                </a:solidFill>
              </a:rPr>
              <a:t>60 seconds to answer the question</a:t>
            </a:r>
          </a:p>
          <a:p>
            <a:pPr marL="514350" indent="-514350">
              <a:buAutoNum type="arabicPeriod"/>
            </a:pPr>
            <a:r>
              <a:rPr lang="en-US" sz="3200" b="1" dirty="0">
                <a:solidFill>
                  <a:schemeClr val="bg1"/>
                </a:solidFill>
              </a:rPr>
              <a:t>If a team answers incorrectly, other teams can steal the question – fastest hand raised wins!</a:t>
            </a:r>
          </a:p>
          <a:p>
            <a:pPr marL="514350" indent="-514350">
              <a:buAutoNum type="arabicPeriod"/>
            </a:pPr>
            <a:r>
              <a:rPr lang="en-US" sz="3200" b="1" dirty="0">
                <a:solidFill>
                  <a:schemeClr val="bg1"/>
                </a:solidFill>
              </a:rPr>
              <a:t>No need to gives your answer as a question</a:t>
            </a:r>
          </a:p>
        </p:txBody>
      </p:sp>
    </p:spTree>
    <p:extLst>
      <p:ext uri="{BB962C8B-B14F-4D97-AF65-F5344CB8AC3E}">
        <p14:creationId xmlns:p14="http://schemas.microsoft.com/office/powerpoint/2010/main" xmlns="" val="176279773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xmlns="" val="1950283624"/>
              </p:ext>
            </p:extLst>
          </p:nvPr>
        </p:nvGraphicFramePr>
        <p:xfrm>
          <a:off x="0" y="2"/>
          <a:ext cx="9144000" cy="6858000"/>
        </p:xfrm>
        <a:graphic>
          <a:graphicData uri="http://schemas.openxmlformats.org/drawingml/2006/table">
            <a:tbl>
              <a:tblPr firstRow="1" bandRow="1">
                <a:tableStyleId>{5C22544A-7EE6-4342-B048-85BDC9FD1C3A}</a:tableStyleId>
              </a:tblPr>
              <a:tblGrid>
                <a:gridCol w="1828800"/>
                <a:gridCol w="1828800"/>
                <a:gridCol w="1828800"/>
                <a:gridCol w="1828800"/>
                <a:gridCol w="1828800"/>
              </a:tblGrid>
              <a:tr h="1143000">
                <a:tc>
                  <a:txBody>
                    <a:bodyPr/>
                    <a:lstStyle/>
                    <a:p>
                      <a:pPr algn="ctr"/>
                      <a:r>
                        <a:rPr lang="en-US" sz="2800" dirty="0" smtClean="0"/>
                        <a:t>AFS Basics</a:t>
                      </a:r>
                      <a:endParaRPr lang="en-US" sz="2800" dirty="0"/>
                    </a:p>
                  </a:txBody>
                  <a:tcPr anchor="ctr"/>
                </a:tc>
                <a:tc>
                  <a:txBody>
                    <a:bodyPr/>
                    <a:lstStyle/>
                    <a:p>
                      <a:pPr algn="ctr"/>
                      <a:r>
                        <a:rPr lang="en-US" sz="2800" dirty="0" smtClean="0"/>
                        <a:t>Country Capitals</a:t>
                      </a:r>
                      <a:endParaRPr lang="en-US" sz="2800" dirty="0"/>
                    </a:p>
                  </a:txBody>
                  <a:tcPr anchor="ctr"/>
                </a:tc>
                <a:tc>
                  <a:txBody>
                    <a:bodyPr/>
                    <a:lstStyle/>
                    <a:p>
                      <a:pPr algn="ctr"/>
                      <a:r>
                        <a:rPr lang="en-US" sz="2800" dirty="0" smtClean="0"/>
                        <a:t>Did You Know…?</a:t>
                      </a:r>
                      <a:endParaRPr lang="en-US" sz="2800" dirty="0"/>
                    </a:p>
                  </a:txBody>
                  <a:tcPr anchor="ctr"/>
                </a:tc>
                <a:tc>
                  <a:txBody>
                    <a:bodyPr/>
                    <a:lstStyle/>
                    <a:p>
                      <a:pPr algn="ctr"/>
                      <a:r>
                        <a:rPr lang="en-US" sz="2800" dirty="0" smtClean="0"/>
                        <a:t>World Records</a:t>
                      </a:r>
                      <a:endParaRPr lang="en-US" sz="2800" dirty="0"/>
                    </a:p>
                  </a:txBody>
                  <a:tcPr anchor="ctr"/>
                </a:tc>
                <a:tc>
                  <a:txBody>
                    <a:bodyPr/>
                    <a:lstStyle/>
                    <a:p>
                      <a:pPr algn="ctr"/>
                      <a:r>
                        <a:rPr lang="en-US" sz="2800" dirty="0" smtClean="0"/>
                        <a:t>Misc.</a:t>
                      </a:r>
                      <a:endParaRPr lang="en-US" sz="2800" dirty="0"/>
                    </a:p>
                  </a:txBody>
                  <a:tcPr anchor="ctr"/>
                </a:tc>
              </a:tr>
              <a:tr h="1143000">
                <a:tc>
                  <a:txBody>
                    <a:bodyPr/>
                    <a:lstStyle/>
                    <a:p>
                      <a:pPr algn="ctr"/>
                      <a:r>
                        <a:rPr lang="en-US" sz="3600" b="1" u="sng" dirty="0" smtClean="0">
                          <a:hlinkClick r:id="rId2" action="ppaction://hlinksldjump"/>
                        </a:rPr>
                        <a:t>100</a:t>
                      </a:r>
                      <a:endParaRPr lang="en-US" sz="3600" b="1" u="sng" dirty="0"/>
                    </a:p>
                  </a:txBody>
                  <a:tcPr anchor="ctr"/>
                </a:tc>
                <a:tc>
                  <a:txBody>
                    <a:bodyPr/>
                    <a:lstStyle/>
                    <a:p>
                      <a:pPr algn="ctr"/>
                      <a:r>
                        <a:rPr lang="en-US" sz="3600" b="1" u="sng" dirty="0" smtClean="0">
                          <a:hlinkClick r:id="rId3" action="ppaction://hlinksldjump"/>
                        </a:rPr>
                        <a:t>100</a:t>
                      </a:r>
                      <a:endParaRPr lang="en-US" sz="3600" b="1" u="sng" dirty="0"/>
                    </a:p>
                  </a:txBody>
                  <a:tcPr anchor="ctr"/>
                </a:tc>
                <a:tc>
                  <a:txBody>
                    <a:bodyPr/>
                    <a:lstStyle/>
                    <a:p>
                      <a:pPr algn="ctr"/>
                      <a:r>
                        <a:rPr lang="en-US" sz="3600" b="1" u="sng" dirty="0" smtClean="0">
                          <a:hlinkClick r:id="rId4" action="ppaction://hlinksldjump"/>
                        </a:rPr>
                        <a:t>100</a:t>
                      </a:r>
                      <a:endParaRPr lang="en-US" sz="3600" b="1" u="sng" dirty="0"/>
                    </a:p>
                  </a:txBody>
                  <a:tcPr anchor="ctr"/>
                </a:tc>
                <a:tc>
                  <a:txBody>
                    <a:bodyPr/>
                    <a:lstStyle/>
                    <a:p>
                      <a:pPr algn="ctr"/>
                      <a:r>
                        <a:rPr lang="en-US" sz="3600" b="1" u="sng" dirty="0" smtClean="0">
                          <a:hlinkClick r:id="rId5" action="ppaction://hlinksldjump"/>
                        </a:rPr>
                        <a:t>100</a:t>
                      </a:r>
                      <a:endParaRPr lang="en-US" sz="3600" b="1" u="sng" dirty="0"/>
                    </a:p>
                  </a:txBody>
                  <a:tcPr anchor="ctr"/>
                </a:tc>
                <a:tc>
                  <a:txBody>
                    <a:bodyPr/>
                    <a:lstStyle/>
                    <a:p>
                      <a:pPr algn="ctr"/>
                      <a:r>
                        <a:rPr lang="en-US" sz="3600" b="1" u="sng" dirty="0" smtClean="0">
                          <a:hlinkClick r:id="rId6" action="ppaction://hlinksldjump"/>
                        </a:rPr>
                        <a:t>100</a:t>
                      </a:r>
                      <a:endParaRPr lang="en-US" sz="3600" b="1" u="sng" dirty="0"/>
                    </a:p>
                  </a:txBody>
                  <a:tcPr anchor="ctr"/>
                </a:tc>
              </a:tr>
              <a:tr h="1143000">
                <a:tc>
                  <a:txBody>
                    <a:bodyPr/>
                    <a:lstStyle/>
                    <a:p>
                      <a:pPr algn="ctr"/>
                      <a:r>
                        <a:rPr lang="en-US" sz="3600" b="1" u="sng" dirty="0" smtClean="0">
                          <a:hlinkClick r:id="rId7" action="ppaction://hlinksldjump"/>
                        </a:rPr>
                        <a:t>200</a:t>
                      </a:r>
                      <a:endParaRPr lang="en-US" sz="3600" b="1" u="sng" dirty="0"/>
                    </a:p>
                  </a:txBody>
                  <a:tcPr anchor="ctr"/>
                </a:tc>
                <a:tc>
                  <a:txBody>
                    <a:bodyPr/>
                    <a:lstStyle/>
                    <a:p>
                      <a:pPr algn="ctr"/>
                      <a:r>
                        <a:rPr lang="en-US" sz="3600" b="1" u="sng" dirty="0" smtClean="0">
                          <a:hlinkClick r:id="rId8" action="ppaction://hlinksldjump"/>
                        </a:rPr>
                        <a:t>200</a:t>
                      </a:r>
                      <a:endParaRPr lang="en-US" sz="3600" b="1" u="sng" dirty="0"/>
                    </a:p>
                  </a:txBody>
                  <a:tcPr anchor="ctr"/>
                </a:tc>
                <a:tc>
                  <a:txBody>
                    <a:bodyPr/>
                    <a:lstStyle/>
                    <a:p>
                      <a:pPr algn="ctr"/>
                      <a:r>
                        <a:rPr lang="en-US" sz="3600" b="1" u="sng" dirty="0" smtClean="0">
                          <a:hlinkClick r:id="rId9" action="ppaction://hlinksldjump"/>
                        </a:rPr>
                        <a:t>200</a:t>
                      </a:r>
                      <a:endParaRPr lang="en-US" sz="3600" b="1" u="sng" dirty="0"/>
                    </a:p>
                  </a:txBody>
                  <a:tcPr anchor="ctr"/>
                </a:tc>
                <a:tc>
                  <a:txBody>
                    <a:bodyPr/>
                    <a:lstStyle/>
                    <a:p>
                      <a:pPr algn="ctr"/>
                      <a:r>
                        <a:rPr lang="en-US" sz="3600" b="1" u="sng" dirty="0" smtClean="0">
                          <a:hlinkClick r:id="rId10" action="ppaction://hlinksldjump"/>
                        </a:rPr>
                        <a:t>200</a:t>
                      </a:r>
                      <a:endParaRPr lang="en-US" sz="3600" b="1" u="sng" dirty="0"/>
                    </a:p>
                  </a:txBody>
                  <a:tcPr anchor="ctr"/>
                </a:tc>
                <a:tc>
                  <a:txBody>
                    <a:bodyPr/>
                    <a:lstStyle/>
                    <a:p>
                      <a:pPr algn="ctr"/>
                      <a:r>
                        <a:rPr lang="en-US" sz="3600" b="1" u="sng" dirty="0" smtClean="0">
                          <a:hlinkClick r:id="rId11" action="ppaction://hlinksldjump"/>
                        </a:rPr>
                        <a:t>200</a:t>
                      </a:r>
                      <a:endParaRPr lang="en-US" sz="3600" b="1" u="sng" dirty="0"/>
                    </a:p>
                  </a:txBody>
                  <a:tcPr anchor="ctr"/>
                </a:tc>
              </a:tr>
              <a:tr h="1143000">
                <a:tc>
                  <a:txBody>
                    <a:bodyPr/>
                    <a:lstStyle/>
                    <a:p>
                      <a:pPr algn="ctr"/>
                      <a:r>
                        <a:rPr lang="en-US" sz="3600" b="1" u="sng" dirty="0" smtClean="0">
                          <a:hlinkClick r:id="rId12" action="ppaction://hlinksldjump"/>
                        </a:rPr>
                        <a:t>300</a:t>
                      </a:r>
                      <a:endParaRPr lang="en-US" sz="3600" b="1" u="sng" dirty="0"/>
                    </a:p>
                  </a:txBody>
                  <a:tcPr anchor="ctr"/>
                </a:tc>
                <a:tc>
                  <a:txBody>
                    <a:bodyPr/>
                    <a:lstStyle/>
                    <a:p>
                      <a:pPr algn="ctr"/>
                      <a:r>
                        <a:rPr lang="en-US" sz="3600" b="1" u="sng" dirty="0" smtClean="0">
                          <a:hlinkClick r:id="rId13" action="ppaction://hlinksldjump"/>
                        </a:rPr>
                        <a:t>300</a:t>
                      </a:r>
                      <a:endParaRPr lang="en-US" sz="3600" b="1" u="sng" dirty="0"/>
                    </a:p>
                  </a:txBody>
                  <a:tcPr anchor="ctr"/>
                </a:tc>
                <a:tc>
                  <a:txBody>
                    <a:bodyPr/>
                    <a:lstStyle/>
                    <a:p>
                      <a:pPr algn="ctr"/>
                      <a:r>
                        <a:rPr lang="en-US" sz="3600" b="1" u="sng" dirty="0" smtClean="0">
                          <a:hlinkClick r:id="rId14" action="ppaction://hlinksldjump"/>
                        </a:rPr>
                        <a:t>300</a:t>
                      </a:r>
                      <a:endParaRPr lang="en-US" sz="3600" b="1" u="sng" dirty="0"/>
                    </a:p>
                  </a:txBody>
                  <a:tcPr anchor="ctr"/>
                </a:tc>
                <a:tc>
                  <a:txBody>
                    <a:bodyPr/>
                    <a:lstStyle/>
                    <a:p>
                      <a:pPr algn="ctr"/>
                      <a:r>
                        <a:rPr lang="en-US" sz="3600" b="1" u="sng" dirty="0" smtClean="0">
                          <a:hlinkClick r:id="rId15" action="ppaction://hlinksldjump"/>
                        </a:rPr>
                        <a:t>300</a:t>
                      </a:r>
                      <a:endParaRPr lang="en-US" sz="3600" b="1" u="sng" dirty="0"/>
                    </a:p>
                  </a:txBody>
                  <a:tcPr anchor="ctr"/>
                </a:tc>
                <a:tc>
                  <a:txBody>
                    <a:bodyPr/>
                    <a:lstStyle/>
                    <a:p>
                      <a:pPr algn="ctr"/>
                      <a:r>
                        <a:rPr lang="en-US" sz="3600" b="1" u="sng" dirty="0" smtClean="0">
                          <a:hlinkClick r:id="rId16" action="ppaction://hlinksldjump"/>
                        </a:rPr>
                        <a:t>300</a:t>
                      </a:r>
                      <a:endParaRPr lang="en-US" sz="3600" b="1" u="sng" dirty="0"/>
                    </a:p>
                  </a:txBody>
                  <a:tcPr anchor="ctr"/>
                </a:tc>
              </a:tr>
              <a:tr h="1143000">
                <a:tc>
                  <a:txBody>
                    <a:bodyPr/>
                    <a:lstStyle/>
                    <a:p>
                      <a:pPr algn="ctr"/>
                      <a:r>
                        <a:rPr lang="en-US" sz="3600" b="1" u="sng" dirty="0" smtClean="0">
                          <a:hlinkClick r:id="rId17" action="ppaction://hlinksldjump"/>
                        </a:rPr>
                        <a:t>400</a:t>
                      </a:r>
                      <a:endParaRPr lang="en-US" sz="3600" b="1" u="sng" dirty="0"/>
                    </a:p>
                  </a:txBody>
                  <a:tcPr anchor="ctr"/>
                </a:tc>
                <a:tc>
                  <a:txBody>
                    <a:bodyPr/>
                    <a:lstStyle/>
                    <a:p>
                      <a:pPr algn="ctr"/>
                      <a:r>
                        <a:rPr lang="en-US" sz="3600" b="1" u="sng" dirty="0" smtClean="0">
                          <a:hlinkClick r:id="rId18" action="ppaction://hlinksldjump"/>
                        </a:rPr>
                        <a:t>400</a:t>
                      </a:r>
                      <a:endParaRPr lang="en-US" sz="3600" b="1" u="sng" dirty="0"/>
                    </a:p>
                  </a:txBody>
                  <a:tcPr anchor="ctr"/>
                </a:tc>
                <a:tc>
                  <a:txBody>
                    <a:bodyPr/>
                    <a:lstStyle/>
                    <a:p>
                      <a:pPr algn="ctr"/>
                      <a:r>
                        <a:rPr lang="en-US" sz="3600" b="1" u="sng" dirty="0" smtClean="0">
                          <a:hlinkClick r:id="rId19" action="ppaction://hlinksldjump"/>
                        </a:rPr>
                        <a:t>400</a:t>
                      </a:r>
                      <a:endParaRPr lang="en-US" sz="3600" b="1" u="sng" dirty="0"/>
                    </a:p>
                  </a:txBody>
                  <a:tcPr anchor="ctr"/>
                </a:tc>
                <a:tc>
                  <a:txBody>
                    <a:bodyPr/>
                    <a:lstStyle/>
                    <a:p>
                      <a:pPr algn="ctr"/>
                      <a:r>
                        <a:rPr lang="en-US" sz="3600" b="1" u="sng" dirty="0" smtClean="0">
                          <a:hlinkClick r:id="rId20" action="ppaction://hlinksldjump"/>
                        </a:rPr>
                        <a:t>400</a:t>
                      </a:r>
                      <a:endParaRPr lang="en-US" sz="3600" b="1" u="sng" dirty="0"/>
                    </a:p>
                  </a:txBody>
                  <a:tcPr anchor="ctr"/>
                </a:tc>
                <a:tc>
                  <a:txBody>
                    <a:bodyPr/>
                    <a:lstStyle/>
                    <a:p>
                      <a:pPr algn="ctr"/>
                      <a:r>
                        <a:rPr lang="en-US" sz="3600" b="1" u="sng" dirty="0" smtClean="0">
                          <a:hlinkClick r:id="rId21" action="ppaction://hlinksldjump"/>
                        </a:rPr>
                        <a:t>400</a:t>
                      </a:r>
                      <a:endParaRPr lang="en-US" sz="3600" b="1" u="sng" dirty="0"/>
                    </a:p>
                  </a:txBody>
                  <a:tcPr anchor="ctr"/>
                </a:tc>
              </a:tr>
              <a:tr h="1143000">
                <a:tc>
                  <a:txBody>
                    <a:bodyPr/>
                    <a:lstStyle/>
                    <a:p>
                      <a:pPr algn="ctr"/>
                      <a:r>
                        <a:rPr lang="en-US" sz="3600" b="1" u="sng" dirty="0" smtClean="0">
                          <a:hlinkClick r:id="rId22" action="ppaction://hlinksldjump"/>
                        </a:rPr>
                        <a:t>500</a:t>
                      </a:r>
                      <a:endParaRPr lang="en-US" sz="3600" b="1" u="sng" dirty="0"/>
                    </a:p>
                  </a:txBody>
                  <a:tcPr anchor="ctr"/>
                </a:tc>
                <a:tc>
                  <a:txBody>
                    <a:bodyPr/>
                    <a:lstStyle/>
                    <a:p>
                      <a:pPr algn="ctr"/>
                      <a:r>
                        <a:rPr lang="en-US" sz="3600" b="1" u="sng" dirty="0" smtClean="0">
                          <a:hlinkClick r:id="rId23" action="ppaction://hlinksldjump"/>
                        </a:rPr>
                        <a:t>500</a:t>
                      </a:r>
                      <a:endParaRPr lang="en-US" sz="3600" b="1" u="sng" dirty="0"/>
                    </a:p>
                  </a:txBody>
                  <a:tcPr anchor="ctr"/>
                </a:tc>
                <a:tc>
                  <a:txBody>
                    <a:bodyPr/>
                    <a:lstStyle/>
                    <a:p>
                      <a:pPr algn="ctr"/>
                      <a:r>
                        <a:rPr lang="en-US" sz="3600" b="1" u="sng" dirty="0" smtClean="0">
                          <a:hlinkClick r:id="rId24" action="ppaction://hlinksldjump"/>
                        </a:rPr>
                        <a:t>500</a:t>
                      </a:r>
                      <a:endParaRPr lang="en-US" sz="3600" b="1" u="sng" dirty="0"/>
                    </a:p>
                  </a:txBody>
                  <a:tcPr anchor="ctr"/>
                </a:tc>
                <a:tc>
                  <a:txBody>
                    <a:bodyPr/>
                    <a:lstStyle/>
                    <a:p>
                      <a:pPr algn="ctr"/>
                      <a:r>
                        <a:rPr lang="en-US" sz="3600" b="1" u="sng" dirty="0" smtClean="0">
                          <a:hlinkClick r:id="rId25" action="ppaction://hlinksldjump"/>
                        </a:rPr>
                        <a:t>500</a:t>
                      </a:r>
                      <a:endParaRPr lang="en-US" sz="3600" b="1" u="sng" dirty="0"/>
                    </a:p>
                  </a:txBody>
                  <a:tcPr anchor="ctr"/>
                </a:tc>
                <a:tc>
                  <a:txBody>
                    <a:bodyPr/>
                    <a:lstStyle/>
                    <a:p>
                      <a:pPr algn="ctr"/>
                      <a:r>
                        <a:rPr lang="en-US" sz="3600" b="1" u="sng" dirty="0" smtClean="0">
                          <a:hlinkClick r:id="rId26" action="ppaction://hlinksldjump"/>
                        </a:rPr>
                        <a:t>500</a:t>
                      </a:r>
                      <a:endParaRPr lang="en-US" sz="3600" b="1" u="sng" dirty="0"/>
                    </a:p>
                  </a:txBody>
                  <a:tcPr anchor="ctr"/>
                </a:tc>
              </a:tr>
            </a:tbl>
          </a:graphicData>
        </a:graphic>
      </p:graphicFrame>
    </p:spTree>
    <p:extLst>
      <p:ext uri="{BB962C8B-B14F-4D97-AF65-F5344CB8AC3E}">
        <p14:creationId xmlns:p14="http://schemas.microsoft.com/office/powerpoint/2010/main" xmlns="" val="419413728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2335" y="649714"/>
            <a:ext cx="7772400" cy="1470025"/>
          </a:xfrm>
        </p:spPr>
        <p:txBody>
          <a:bodyPr/>
          <a:lstStyle/>
          <a:p>
            <a:r>
              <a:rPr lang="en-US" dirty="0" smtClean="0"/>
              <a:t>AFS Basics - 100</a:t>
            </a:r>
            <a:endParaRPr lang="en-US" dirty="0"/>
          </a:p>
        </p:txBody>
      </p:sp>
      <p:sp>
        <p:nvSpPr>
          <p:cNvPr id="3" name="TextBox 2"/>
          <p:cNvSpPr txBox="1"/>
          <p:nvPr/>
        </p:nvSpPr>
        <p:spPr>
          <a:xfrm>
            <a:off x="1286189" y="1615119"/>
            <a:ext cx="6772589" cy="3170099"/>
          </a:xfrm>
          <a:prstGeom prst="rect">
            <a:avLst/>
          </a:prstGeom>
          <a:noFill/>
        </p:spPr>
        <p:txBody>
          <a:bodyPr wrap="square" rtlCol="0">
            <a:spAutoFit/>
          </a:bodyPr>
          <a:lstStyle/>
          <a:p>
            <a:r>
              <a:rPr lang="en-US" sz="4000" dirty="0" smtClean="0">
                <a:solidFill>
                  <a:schemeClr val="bg1"/>
                </a:solidFill>
              </a:rPr>
              <a:t>True or False: You must have studied at least two semesters of a foreign language in order to study abroad with AFS for a year. </a:t>
            </a:r>
            <a:endParaRPr lang="en-US" sz="4000" dirty="0">
              <a:solidFill>
                <a:schemeClr val="bg1"/>
              </a:solidFill>
            </a:endParaRPr>
          </a:p>
        </p:txBody>
      </p:sp>
      <p:pic>
        <p:nvPicPr>
          <p:cNvPr id="4" name="Picture 3" descr="hello in different languages - Google Search - Mozilla Firefox"/>
          <p:cNvPicPr>
            <a:picLocks noChangeAspect="1"/>
          </p:cNvPicPr>
          <p:nvPr/>
        </p:nvPicPr>
        <p:blipFill rotWithShape="1">
          <a:blip r:embed="rId2" cstate="print">
            <a:extLst>
              <a:ext uri="{28A0092B-C50C-407E-A947-70E740481C1C}">
                <a14:useLocalDpi xmlns:a14="http://schemas.microsoft.com/office/drawing/2010/main" xmlns="" val="0"/>
              </a:ext>
            </a:extLst>
          </a:blip>
          <a:srcRect/>
          <a:stretch/>
        </p:blipFill>
        <p:spPr>
          <a:xfrm>
            <a:off x="3014505" y="4190162"/>
            <a:ext cx="3959051" cy="2421654"/>
          </a:xfrm>
          <a:prstGeom prst="rect">
            <a:avLst/>
          </a:prstGeom>
        </p:spPr>
      </p:pic>
    </p:spTree>
    <p:extLst>
      <p:ext uri="{BB962C8B-B14F-4D97-AF65-F5344CB8AC3E}">
        <p14:creationId xmlns:p14="http://schemas.microsoft.com/office/powerpoint/2010/main" xmlns="" val="28409998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2335" y="649714"/>
            <a:ext cx="7772400" cy="1470025"/>
          </a:xfrm>
        </p:spPr>
        <p:txBody>
          <a:bodyPr/>
          <a:lstStyle/>
          <a:p>
            <a:r>
              <a:rPr lang="en-US" dirty="0" smtClean="0"/>
              <a:t>AFS Basics - 100</a:t>
            </a:r>
            <a:endParaRPr lang="en-US" dirty="0"/>
          </a:p>
        </p:txBody>
      </p:sp>
      <p:sp>
        <p:nvSpPr>
          <p:cNvPr id="3" name="TextBox 2"/>
          <p:cNvSpPr txBox="1"/>
          <p:nvPr/>
        </p:nvSpPr>
        <p:spPr>
          <a:xfrm>
            <a:off x="1426867" y="2029767"/>
            <a:ext cx="6742444" cy="2554545"/>
          </a:xfrm>
          <a:prstGeom prst="rect">
            <a:avLst/>
          </a:prstGeom>
          <a:noFill/>
        </p:spPr>
        <p:txBody>
          <a:bodyPr wrap="square" rtlCol="0">
            <a:spAutoFit/>
          </a:bodyPr>
          <a:lstStyle/>
          <a:p>
            <a:r>
              <a:rPr lang="en-US" sz="4000" dirty="0" smtClean="0">
                <a:solidFill>
                  <a:schemeClr val="bg1"/>
                </a:solidFill>
              </a:rPr>
              <a:t>Answer: False! The majority of AFS study abroad programs have no language requirements at all.</a:t>
            </a:r>
            <a:endParaRPr lang="en-US" sz="4000" dirty="0">
              <a:solidFill>
                <a:schemeClr val="bg1"/>
              </a:solidFill>
            </a:endParaRPr>
          </a:p>
        </p:txBody>
      </p:sp>
      <p:sp>
        <p:nvSpPr>
          <p:cNvPr id="4" name="Action Button: Home 3">
            <a:hlinkClick r:id="rId2" action="ppaction://hlinksldjump" highlightClick="1"/>
          </p:cNvPr>
          <p:cNvSpPr/>
          <p:nvPr/>
        </p:nvSpPr>
        <p:spPr>
          <a:xfrm>
            <a:off x="8078875" y="5964366"/>
            <a:ext cx="864158" cy="757982"/>
          </a:xfrm>
          <a:prstGeom prst="actionButtonHo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goodbye in different languages - Google Search - Mozilla Firefox"/>
          <p:cNvPicPr>
            <a:picLocks noChangeAspect="1"/>
          </p:cNvPicPr>
          <p:nvPr/>
        </p:nvPicPr>
        <p:blipFill rotWithShape="1">
          <a:blip r:embed="rId3" cstate="print">
            <a:extLst>
              <a:ext uri="{28A0092B-C50C-407E-A947-70E740481C1C}">
                <a14:useLocalDpi xmlns:a14="http://schemas.microsoft.com/office/drawing/2010/main" xmlns="" val="0"/>
              </a:ext>
            </a:extLst>
          </a:blip>
          <a:srcRect/>
          <a:stretch/>
        </p:blipFill>
        <p:spPr>
          <a:xfrm>
            <a:off x="3104941" y="4126442"/>
            <a:ext cx="4240404" cy="2300148"/>
          </a:xfrm>
          <a:prstGeom prst="rect">
            <a:avLst/>
          </a:prstGeom>
        </p:spPr>
      </p:pic>
    </p:spTree>
    <p:extLst>
      <p:ext uri="{BB962C8B-B14F-4D97-AF65-F5344CB8AC3E}">
        <p14:creationId xmlns:p14="http://schemas.microsoft.com/office/powerpoint/2010/main" xmlns="" val="24763544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38851386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2335" y="649714"/>
            <a:ext cx="7772400" cy="1470025"/>
          </a:xfrm>
        </p:spPr>
        <p:txBody>
          <a:bodyPr/>
          <a:lstStyle/>
          <a:p>
            <a:r>
              <a:rPr lang="en-US" dirty="0" smtClean="0"/>
              <a:t>AFS Basics - 200</a:t>
            </a:r>
            <a:endParaRPr lang="en-US" dirty="0"/>
          </a:p>
        </p:txBody>
      </p:sp>
      <p:sp>
        <p:nvSpPr>
          <p:cNvPr id="4" name="TextBox 3"/>
          <p:cNvSpPr txBox="1"/>
          <p:nvPr/>
        </p:nvSpPr>
        <p:spPr>
          <a:xfrm>
            <a:off x="1147119" y="1557495"/>
            <a:ext cx="6822831" cy="1938992"/>
          </a:xfrm>
          <a:prstGeom prst="rect">
            <a:avLst/>
          </a:prstGeom>
          <a:noFill/>
        </p:spPr>
        <p:txBody>
          <a:bodyPr wrap="square" rtlCol="0">
            <a:spAutoFit/>
          </a:bodyPr>
          <a:lstStyle/>
          <a:p>
            <a:r>
              <a:rPr lang="en-US" sz="4000" dirty="0" smtClean="0">
                <a:solidFill>
                  <a:schemeClr val="bg1"/>
                </a:solidFill>
              </a:rPr>
              <a:t>True or False: AFS Host Families receive a stipend for hosting an exchange student.</a:t>
            </a:r>
            <a:endParaRPr lang="en-US" sz="4000" dirty="0">
              <a:solidFill>
                <a:schemeClr val="bg1"/>
              </a:solidFill>
            </a:endParaRPr>
          </a:p>
        </p:txBody>
      </p:sp>
      <p:pic>
        <p:nvPicPr>
          <p:cNvPr id="5" name="Picture 4" descr="Host An Exchange Student | AFS-USA - Mozilla Firefox"/>
          <p:cNvPicPr>
            <a:picLocks noChangeAspect="1"/>
          </p:cNvPicPr>
          <p:nvPr/>
        </p:nvPicPr>
        <p:blipFill rotWithShape="1">
          <a:blip r:embed="rId2" cstate="print">
            <a:extLst>
              <a:ext uri="{28A0092B-C50C-407E-A947-70E740481C1C}">
                <a14:useLocalDpi xmlns:a14="http://schemas.microsoft.com/office/drawing/2010/main" xmlns="" val="0"/>
              </a:ext>
            </a:extLst>
          </a:blip>
          <a:srcRect/>
          <a:stretch/>
        </p:blipFill>
        <p:spPr>
          <a:xfrm>
            <a:off x="2371411" y="3637164"/>
            <a:ext cx="4160018" cy="2756435"/>
          </a:xfrm>
          <a:prstGeom prst="rect">
            <a:avLst/>
          </a:prstGeom>
        </p:spPr>
      </p:pic>
    </p:spTree>
    <p:extLst>
      <p:ext uri="{BB962C8B-B14F-4D97-AF65-F5344CB8AC3E}">
        <p14:creationId xmlns:p14="http://schemas.microsoft.com/office/powerpoint/2010/main" xmlns="" val="111766673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2335" y="649714"/>
            <a:ext cx="7772400" cy="1470025"/>
          </a:xfrm>
        </p:spPr>
        <p:txBody>
          <a:bodyPr/>
          <a:lstStyle/>
          <a:p>
            <a:r>
              <a:rPr lang="en-US" dirty="0" smtClean="0"/>
              <a:t>AFS Basics - 200</a:t>
            </a:r>
            <a:endParaRPr lang="en-US" dirty="0"/>
          </a:p>
        </p:txBody>
      </p:sp>
      <p:sp>
        <p:nvSpPr>
          <p:cNvPr id="3" name="TextBox 2"/>
          <p:cNvSpPr txBox="1"/>
          <p:nvPr/>
        </p:nvSpPr>
        <p:spPr>
          <a:xfrm>
            <a:off x="1446963" y="1748753"/>
            <a:ext cx="6430945" cy="1938992"/>
          </a:xfrm>
          <a:prstGeom prst="rect">
            <a:avLst/>
          </a:prstGeom>
          <a:noFill/>
        </p:spPr>
        <p:txBody>
          <a:bodyPr wrap="square" rtlCol="0">
            <a:spAutoFit/>
          </a:bodyPr>
          <a:lstStyle/>
          <a:p>
            <a:r>
              <a:rPr lang="en-US" sz="4000" dirty="0" smtClean="0">
                <a:solidFill>
                  <a:schemeClr val="bg1"/>
                </a:solidFill>
              </a:rPr>
              <a:t>Answer: False! AFS Host Families volunteer to host students.</a:t>
            </a:r>
            <a:endParaRPr lang="en-US" sz="4000" dirty="0">
              <a:solidFill>
                <a:schemeClr val="bg1"/>
              </a:solidFill>
            </a:endParaRPr>
          </a:p>
        </p:txBody>
      </p:sp>
      <p:pic>
        <p:nvPicPr>
          <p:cNvPr id="4" name="Picture 3" descr="afs host family - Google Search - Mozilla Firefox"/>
          <p:cNvPicPr>
            <a:picLocks noChangeAspect="1"/>
          </p:cNvPicPr>
          <p:nvPr/>
        </p:nvPicPr>
        <p:blipFill rotWithShape="1">
          <a:blip r:embed="rId2" cstate="print">
            <a:extLst>
              <a:ext uri="{28A0092B-C50C-407E-A947-70E740481C1C}">
                <a14:useLocalDpi xmlns:a14="http://schemas.microsoft.com/office/drawing/2010/main" xmlns="" val="0"/>
              </a:ext>
            </a:extLst>
          </a:blip>
          <a:srcRect/>
          <a:stretch/>
        </p:blipFill>
        <p:spPr>
          <a:xfrm>
            <a:off x="4017636" y="3296654"/>
            <a:ext cx="4634900" cy="2622743"/>
          </a:xfrm>
          <a:prstGeom prst="rect">
            <a:avLst/>
          </a:prstGeom>
          <a:noFill/>
          <a:ln>
            <a:noFill/>
          </a:ln>
        </p:spPr>
      </p:pic>
      <p:pic>
        <p:nvPicPr>
          <p:cNvPr id="5" name="Picture 4" descr="afs host family - Google Search - Mozilla Firefox"/>
          <p:cNvPicPr>
            <a:picLocks noChangeAspect="1"/>
          </p:cNvPicPr>
          <p:nvPr/>
        </p:nvPicPr>
        <p:blipFill rotWithShape="1">
          <a:blip r:embed="rId3" cstate="print">
            <a:extLst>
              <a:ext uri="{28A0092B-C50C-407E-A947-70E740481C1C}">
                <a14:useLocalDpi xmlns:a14="http://schemas.microsoft.com/office/drawing/2010/main" xmlns="" val="0"/>
              </a:ext>
            </a:extLst>
          </a:blip>
          <a:srcRect/>
          <a:stretch/>
        </p:blipFill>
        <p:spPr>
          <a:xfrm>
            <a:off x="672335" y="3828422"/>
            <a:ext cx="2993452" cy="2733152"/>
          </a:xfrm>
          <a:prstGeom prst="rect">
            <a:avLst/>
          </a:prstGeom>
        </p:spPr>
      </p:pic>
      <p:sp>
        <p:nvSpPr>
          <p:cNvPr id="6" name="Action Button: Home 5">
            <a:hlinkClick r:id="rId4" action="ppaction://hlinksldjump" highlightClick="1"/>
          </p:cNvPr>
          <p:cNvSpPr/>
          <p:nvPr/>
        </p:nvSpPr>
        <p:spPr>
          <a:xfrm>
            <a:off x="8249697" y="6209881"/>
            <a:ext cx="713433" cy="532563"/>
          </a:xfrm>
          <a:prstGeom prst="actionButtonHo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04703056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2335" y="649714"/>
            <a:ext cx="7772400" cy="1470025"/>
          </a:xfrm>
        </p:spPr>
        <p:txBody>
          <a:bodyPr/>
          <a:lstStyle/>
          <a:p>
            <a:r>
              <a:rPr lang="en-US" dirty="0" smtClean="0"/>
              <a:t>AFS Basics - 300</a:t>
            </a:r>
            <a:endParaRPr lang="en-US" dirty="0"/>
          </a:p>
        </p:txBody>
      </p:sp>
      <p:sp>
        <p:nvSpPr>
          <p:cNvPr id="3" name="TextBox 2"/>
          <p:cNvSpPr txBox="1"/>
          <p:nvPr/>
        </p:nvSpPr>
        <p:spPr>
          <a:xfrm>
            <a:off x="1105318" y="1938869"/>
            <a:ext cx="7435780" cy="3170099"/>
          </a:xfrm>
          <a:prstGeom prst="rect">
            <a:avLst/>
          </a:prstGeom>
          <a:noFill/>
        </p:spPr>
        <p:txBody>
          <a:bodyPr wrap="square" rtlCol="0">
            <a:spAutoFit/>
          </a:bodyPr>
          <a:lstStyle/>
          <a:p>
            <a:r>
              <a:rPr lang="en-US" sz="4000" dirty="0">
                <a:solidFill>
                  <a:schemeClr val="bg1"/>
                </a:solidFill>
              </a:rPr>
              <a:t>True or False: If your family goes on vacation while hosting an AFS exchange student, your family must also pay for the exchange student to go with you.</a:t>
            </a:r>
          </a:p>
        </p:txBody>
      </p:sp>
    </p:spTree>
    <p:extLst>
      <p:ext uri="{BB962C8B-B14F-4D97-AF65-F5344CB8AC3E}">
        <p14:creationId xmlns:p14="http://schemas.microsoft.com/office/powerpoint/2010/main" xmlns="" val="139517934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2335" y="649714"/>
            <a:ext cx="7772400" cy="1470025"/>
          </a:xfrm>
        </p:spPr>
        <p:txBody>
          <a:bodyPr/>
          <a:lstStyle/>
          <a:p>
            <a:r>
              <a:rPr lang="en-US" dirty="0" smtClean="0"/>
              <a:t>AFS Basics - 300</a:t>
            </a:r>
            <a:endParaRPr lang="en-US" dirty="0"/>
          </a:p>
        </p:txBody>
      </p:sp>
      <p:sp>
        <p:nvSpPr>
          <p:cNvPr id="3" name="TextBox 2"/>
          <p:cNvSpPr txBox="1"/>
          <p:nvPr/>
        </p:nvSpPr>
        <p:spPr>
          <a:xfrm>
            <a:off x="1286189" y="2381459"/>
            <a:ext cx="6611815" cy="2554545"/>
          </a:xfrm>
          <a:prstGeom prst="rect">
            <a:avLst/>
          </a:prstGeom>
          <a:noFill/>
        </p:spPr>
        <p:txBody>
          <a:bodyPr wrap="square" rtlCol="0">
            <a:spAutoFit/>
          </a:bodyPr>
          <a:lstStyle/>
          <a:p>
            <a:r>
              <a:rPr lang="en-US" sz="4000" dirty="0" smtClean="0">
                <a:solidFill>
                  <a:schemeClr val="bg1"/>
                </a:solidFill>
              </a:rPr>
              <a:t>False! AFS Host Families may choose to cover the cost, or they can ask their host student to help pay his or her own way.</a:t>
            </a:r>
            <a:endParaRPr lang="en-US" sz="4000" dirty="0">
              <a:solidFill>
                <a:schemeClr val="bg1"/>
              </a:solidFill>
            </a:endParaRPr>
          </a:p>
        </p:txBody>
      </p:sp>
      <p:sp>
        <p:nvSpPr>
          <p:cNvPr id="4" name="Action Button: Home 3">
            <a:hlinkClick r:id="rId2" action="ppaction://hlinksldjump" highlightClick="1"/>
          </p:cNvPr>
          <p:cNvSpPr/>
          <p:nvPr/>
        </p:nvSpPr>
        <p:spPr>
          <a:xfrm>
            <a:off x="8058778" y="6089301"/>
            <a:ext cx="773723" cy="602901"/>
          </a:xfrm>
          <a:prstGeom prst="actionButtonHo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40574671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2335" y="649714"/>
            <a:ext cx="7772400" cy="1470025"/>
          </a:xfrm>
        </p:spPr>
        <p:txBody>
          <a:bodyPr/>
          <a:lstStyle/>
          <a:p>
            <a:r>
              <a:rPr lang="en-US" dirty="0" smtClean="0"/>
              <a:t>AFS Basics - 400</a:t>
            </a:r>
            <a:endParaRPr lang="en-US" dirty="0"/>
          </a:p>
        </p:txBody>
      </p:sp>
      <p:sp>
        <p:nvSpPr>
          <p:cNvPr id="3" name="TextBox 2"/>
          <p:cNvSpPr txBox="1"/>
          <p:nvPr/>
        </p:nvSpPr>
        <p:spPr>
          <a:xfrm>
            <a:off x="1125415" y="1868994"/>
            <a:ext cx="7063992" cy="4401205"/>
          </a:xfrm>
          <a:prstGeom prst="rect">
            <a:avLst/>
          </a:prstGeom>
          <a:noFill/>
        </p:spPr>
        <p:txBody>
          <a:bodyPr wrap="square" rtlCol="0">
            <a:spAutoFit/>
          </a:bodyPr>
          <a:lstStyle/>
          <a:p>
            <a:r>
              <a:rPr lang="en-US" sz="4000" dirty="0">
                <a:solidFill>
                  <a:schemeClr val="bg1"/>
                </a:solidFill>
              </a:rPr>
              <a:t>True or False: AFS is a leader in the international high school exchange industry. </a:t>
            </a:r>
            <a:r>
              <a:rPr lang="en-US" sz="4000" dirty="0" smtClean="0">
                <a:solidFill>
                  <a:schemeClr val="bg1"/>
                </a:solidFill>
              </a:rPr>
              <a:t>This means that AFS has no </a:t>
            </a:r>
            <a:r>
              <a:rPr lang="en-US" sz="4000" dirty="0">
                <a:solidFill>
                  <a:schemeClr val="bg1"/>
                </a:solidFill>
              </a:rPr>
              <a:t>programs available for students who are older than age 18 or are high school graduates. </a:t>
            </a:r>
          </a:p>
        </p:txBody>
      </p:sp>
    </p:spTree>
    <p:extLst>
      <p:ext uri="{BB962C8B-B14F-4D97-AF65-F5344CB8AC3E}">
        <p14:creationId xmlns:p14="http://schemas.microsoft.com/office/powerpoint/2010/main" xmlns="" val="184810037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2335" y="649714"/>
            <a:ext cx="7772400" cy="1470025"/>
          </a:xfrm>
        </p:spPr>
        <p:txBody>
          <a:bodyPr/>
          <a:lstStyle/>
          <a:p>
            <a:r>
              <a:rPr lang="en-US" dirty="0" smtClean="0"/>
              <a:t>AFS Basics - 400</a:t>
            </a:r>
            <a:endParaRPr lang="en-US" dirty="0"/>
          </a:p>
        </p:txBody>
      </p:sp>
      <p:sp>
        <p:nvSpPr>
          <p:cNvPr id="3" name="TextBox 2"/>
          <p:cNvSpPr txBox="1"/>
          <p:nvPr/>
        </p:nvSpPr>
        <p:spPr>
          <a:xfrm>
            <a:off x="1175657" y="2119739"/>
            <a:ext cx="6782638" cy="3170099"/>
          </a:xfrm>
          <a:prstGeom prst="rect">
            <a:avLst/>
          </a:prstGeom>
          <a:noFill/>
        </p:spPr>
        <p:txBody>
          <a:bodyPr wrap="square" rtlCol="0">
            <a:spAutoFit/>
          </a:bodyPr>
          <a:lstStyle/>
          <a:p>
            <a:r>
              <a:rPr lang="en-US" sz="4000" dirty="0" smtClean="0">
                <a:solidFill>
                  <a:schemeClr val="bg1"/>
                </a:solidFill>
              </a:rPr>
              <a:t>False! Many AFS Partner Countries will accept students who are over age 18 or are graduates. AFS also offers Gap Year programs. </a:t>
            </a:r>
            <a:endParaRPr lang="en-US" sz="4000" dirty="0">
              <a:solidFill>
                <a:schemeClr val="bg1"/>
              </a:solidFill>
            </a:endParaRPr>
          </a:p>
        </p:txBody>
      </p:sp>
      <p:sp>
        <p:nvSpPr>
          <p:cNvPr id="4" name="Action Button: Home 3">
            <a:hlinkClick r:id="rId2" action="ppaction://hlinksldjump" highlightClick="1"/>
          </p:cNvPr>
          <p:cNvSpPr/>
          <p:nvPr/>
        </p:nvSpPr>
        <p:spPr>
          <a:xfrm>
            <a:off x="8169310" y="5978769"/>
            <a:ext cx="844061" cy="753627"/>
          </a:xfrm>
          <a:prstGeom prst="actionButtonHo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6900104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2335" y="649714"/>
            <a:ext cx="7772400" cy="1470025"/>
          </a:xfrm>
        </p:spPr>
        <p:txBody>
          <a:bodyPr/>
          <a:lstStyle/>
          <a:p>
            <a:r>
              <a:rPr lang="en-US" dirty="0" smtClean="0"/>
              <a:t>AFS Basics - 500</a:t>
            </a:r>
            <a:endParaRPr lang="en-US" dirty="0"/>
          </a:p>
        </p:txBody>
      </p:sp>
      <p:sp>
        <p:nvSpPr>
          <p:cNvPr id="3" name="TextBox 2"/>
          <p:cNvSpPr txBox="1"/>
          <p:nvPr/>
        </p:nvSpPr>
        <p:spPr>
          <a:xfrm>
            <a:off x="910983" y="1517301"/>
            <a:ext cx="7295103" cy="4401205"/>
          </a:xfrm>
          <a:prstGeom prst="rect">
            <a:avLst/>
          </a:prstGeom>
          <a:noFill/>
        </p:spPr>
        <p:txBody>
          <a:bodyPr wrap="square" rtlCol="0">
            <a:spAutoFit/>
          </a:bodyPr>
          <a:lstStyle/>
          <a:p>
            <a:r>
              <a:rPr lang="en-US" sz="4000" dirty="0">
                <a:solidFill>
                  <a:schemeClr val="bg1"/>
                </a:solidFill>
              </a:rPr>
              <a:t>From which country can you host an AFS exchange student for second semester ONLY? </a:t>
            </a:r>
            <a:endParaRPr lang="en-US" sz="4000" dirty="0" smtClean="0">
              <a:solidFill>
                <a:schemeClr val="bg1"/>
              </a:solidFill>
            </a:endParaRPr>
          </a:p>
          <a:p>
            <a:pPr marL="742950" indent="-742950">
              <a:buAutoNum type="alphaUcPeriod"/>
            </a:pPr>
            <a:r>
              <a:rPr lang="en-US" sz="4000" dirty="0" smtClean="0">
                <a:solidFill>
                  <a:schemeClr val="bg1"/>
                </a:solidFill>
              </a:rPr>
              <a:t>Argentina </a:t>
            </a:r>
          </a:p>
          <a:p>
            <a:pPr marL="742950" indent="-742950">
              <a:buAutoNum type="alphaUcPeriod"/>
            </a:pPr>
            <a:r>
              <a:rPr lang="en-US" sz="4000" dirty="0" smtClean="0">
                <a:solidFill>
                  <a:schemeClr val="bg1"/>
                </a:solidFill>
              </a:rPr>
              <a:t>Germany </a:t>
            </a:r>
          </a:p>
          <a:p>
            <a:pPr marL="742950" indent="-742950">
              <a:buAutoNum type="alphaUcPeriod"/>
            </a:pPr>
            <a:r>
              <a:rPr lang="en-US" sz="4000" dirty="0" smtClean="0">
                <a:solidFill>
                  <a:schemeClr val="bg1"/>
                </a:solidFill>
              </a:rPr>
              <a:t>Malaysia</a:t>
            </a:r>
          </a:p>
          <a:p>
            <a:pPr marL="742950" indent="-742950">
              <a:buAutoNum type="alphaUcPeriod"/>
            </a:pPr>
            <a:r>
              <a:rPr lang="en-US" sz="4000" dirty="0" smtClean="0">
                <a:solidFill>
                  <a:schemeClr val="bg1"/>
                </a:solidFill>
              </a:rPr>
              <a:t>Russia</a:t>
            </a:r>
            <a:endParaRPr lang="en-US" sz="4000" dirty="0">
              <a:solidFill>
                <a:schemeClr val="bg1"/>
              </a:solidFill>
            </a:endParaRPr>
          </a:p>
        </p:txBody>
      </p:sp>
      <p:pic>
        <p:nvPicPr>
          <p:cNvPr id="4" name="Picture 3" descr="afs students - Google Search - Mozilla Firefox"/>
          <p:cNvPicPr>
            <a:picLocks noChangeAspect="1"/>
          </p:cNvPicPr>
          <p:nvPr/>
        </p:nvPicPr>
        <p:blipFill rotWithShape="1">
          <a:blip r:embed="rId2" cstate="print">
            <a:extLst>
              <a:ext uri="{28A0092B-C50C-407E-A947-70E740481C1C}">
                <a14:useLocalDpi xmlns:a14="http://schemas.microsoft.com/office/drawing/2010/main" xmlns="" val="0"/>
              </a:ext>
            </a:extLst>
          </a:blip>
          <a:srcRect/>
          <a:stretch/>
        </p:blipFill>
        <p:spPr>
          <a:xfrm>
            <a:off x="3868615" y="3516923"/>
            <a:ext cx="4983982" cy="2502040"/>
          </a:xfrm>
          <a:prstGeom prst="rect">
            <a:avLst/>
          </a:prstGeom>
        </p:spPr>
      </p:pic>
    </p:spTree>
    <p:extLst>
      <p:ext uri="{BB962C8B-B14F-4D97-AF65-F5344CB8AC3E}">
        <p14:creationId xmlns:p14="http://schemas.microsoft.com/office/powerpoint/2010/main" xmlns="" val="405018558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2335" y="649714"/>
            <a:ext cx="7772400" cy="1470025"/>
          </a:xfrm>
        </p:spPr>
        <p:txBody>
          <a:bodyPr/>
          <a:lstStyle/>
          <a:p>
            <a:r>
              <a:rPr lang="en-US" dirty="0" smtClean="0"/>
              <a:t>AFS Basics - 500</a:t>
            </a:r>
            <a:endParaRPr lang="en-US" dirty="0"/>
          </a:p>
        </p:txBody>
      </p:sp>
      <p:sp>
        <p:nvSpPr>
          <p:cNvPr id="3" name="TextBox 2"/>
          <p:cNvSpPr txBox="1"/>
          <p:nvPr/>
        </p:nvSpPr>
        <p:spPr>
          <a:xfrm>
            <a:off x="780354" y="1979525"/>
            <a:ext cx="7556361" cy="3170099"/>
          </a:xfrm>
          <a:prstGeom prst="rect">
            <a:avLst/>
          </a:prstGeom>
          <a:noFill/>
        </p:spPr>
        <p:txBody>
          <a:bodyPr wrap="square" rtlCol="0">
            <a:spAutoFit/>
          </a:bodyPr>
          <a:lstStyle/>
          <a:p>
            <a:r>
              <a:rPr lang="en-US" sz="4000" dirty="0" smtClean="0">
                <a:solidFill>
                  <a:schemeClr val="bg1"/>
                </a:solidFill>
              </a:rPr>
              <a:t>C. Malaysia</a:t>
            </a:r>
          </a:p>
          <a:p>
            <a:r>
              <a:rPr lang="en-US" sz="4000" dirty="0" smtClean="0">
                <a:solidFill>
                  <a:schemeClr val="bg1"/>
                </a:solidFill>
              </a:rPr>
              <a:t>Because of the way the Malaysian school year is set up, Malaysian AFS students can only study abroad from January-June.</a:t>
            </a:r>
            <a:endParaRPr lang="en-US" sz="4000" dirty="0">
              <a:solidFill>
                <a:schemeClr val="bg1"/>
              </a:solidFill>
            </a:endParaRPr>
          </a:p>
        </p:txBody>
      </p:sp>
      <p:sp>
        <p:nvSpPr>
          <p:cNvPr id="4" name="Action Button: Home 3">
            <a:hlinkClick r:id="rId2" action="ppaction://hlinksldjump" highlightClick="1"/>
          </p:cNvPr>
          <p:cNvSpPr/>
          <p:nvPr/>
        </p:nvSpPr>
        <p:spPr>
          <a:xfrm>
            <a:off x="7898004" y="5928527"/>
            <a:ext cx="914400" cy="753627"/>
          </a:xfrm>
          <a:prstGeom prst="actionButtonHo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62352481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2334" y="438699"/>
            <a:ext cx="7772400" cy="1470025"/>
          </a:xfrm>
        </p:spPr>
        <p:txBody>
          <a:bodyPr/>
          <a:lstStyle/>
          <a:p>
            <a:r>
              <a:rPr lang="en-US" dirty="0" smtClean="0"/>
              <a:t>Country Capitals – 100</a:t>
            </a:r>
            <a:endParaRPr lang="en-US" dirty="0"/>
          </a:p>
        </p:txBody>
      </p:sp>
      <p:pic>
        <p:nvPicPr>
          <p:cNvPr id="3" name="Picture 2" descr="bern zwitserland - Google Search - Mozilla Firefox"/>
          <p:cNvPicPr>
            <a:picLocks noChangeAspect="1"/>
          </p:cNvPicPr>
          <p:nvPr/>
        </p:nvPicPr>
        <p:blipFill rotWithShape="1">
          <a:blip r:embed="rId2" cstate="print">
            <a:extLst>
              <a:ext uri="{28A0092B-C50C-407E-A947-70E740481C1C}">
                <a14:useLocalDpi xmlns:a14="http://schemas.microsoft.com/office/drawing/2010/main" xmlns="" val="0"/>
              </a:ext>
            </a:extLst>
          </a:blip>
          <a:srcRect/>
          <a:stretch/>
        </p:blipFill>
        <p:spPr>
          <a:xfrm>
            <a:off x="1026538" y="1542878"/>
            <a:ext cx="7063992" cy="3853088"/>
          </a:xfrm>
          <a:prstGeom prst="rect">
            <a:avLst/>
          </a:prstGeom>
        </p:spPr>
      </p:pic>
      <p:sp>
        <p:nvSpPr>
          <p:cNvPr id="4" name="TextBox 3"/>
          <p:cNvSpPr txBox="1"/>
          <p:nvPr/>
        </p:nvSpPr>
        <p:spPr>
          <a:xfrm>
            <a:off x="3687745" y="5433908"/>
            <a:ext cx="1167307" cy="707886"/>
          </a:xfrm>
          <a:prstGeom prst="rect">
            <a:avLst/>
          </a:prstGeom>
          <a:noFill/>
        </p:spPr>
        <p:txBody>
          <a:bodyPr wrap="none" rtlCol="0">
            <a:spAutoFit/>
          </a:bodyPr>
          <a:lstStyle/>
          <a:p>
            <a:r>
              <a:rPr lang="en-US" sz="4000" dirty="0" smtClean="0">
                <a:solidFill>
                  <a:schemeClr val="bg1"/>
                </a:solidFill>
              </a:rPr>
              <a:t>Bern</a:t>
            </a:r>
            <a:endParaRPr lang="en-US" sz="4000" dirty="0">
              <a:solidFill>
                <a:schemeClr val="bg1"/>
              </a:solidFill>
            </a:endParaRPr>
          </a:p>
        </p:txBody>
      </p:sp>
    </p:spTree>
    <p:extLst>
      <p:ext uri="{BB962C8B-B14F-4D97-AF65-F5344CB8AC3E}">
        <p14:creationId xmlns:p14="http://schemas.microsoft.com/office/powerpoint/2010/main" xmlns="" val="246844644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2334" y="438699"/>
            <a:ext cx="7772400" cy="1470025"/>
          </a:xfrm>
        </p:spPr>
        <p:txBody>
          <a:bodyPr/>
          <a:lstStyle/>
          <a:p>
            <a:r>
              <a:rPr lang="en-US" dirty="0" smtClean="0"/>
              <a:t>Country Capitals – 100</a:t>
            </a:r>
            <a:endParaRPr lang="en-US" dirty="0"/>
          </a:p>
        </p:txBody>
      </p:sp>
      <p:pic>
        <p:nvPicPr>
          <p:cNvPr id="3" name="Picture 2" descr="bern zwitserland - Google Search - Mozilla Firefox"/>
          <p:cNvPicPr>
            <a:picLocks noChangeAspect="1"/>
          </p:cNvPicPr>
          <p:nvPr/>
        </p:nvPicPr>
        <p:blipFill rotWithShape="1">
          <a:blip r:embed="rId2" cstate="print">
            <a:extLst>
              <a:ext uri="{28A0092B-C50C-407E-A947-70E740481C1C}">
                <a14:useLocalDpi xmlns:a14="http://schemas.microsoft.com/office/drawing/2010/main" xmlns="" val="0"/>
              </a:ext>
            </a:extLst>
          </a:blip>
          <a:srcRect/>
          <a:stretch/>
        </p:blipFill>
        <p:spPr>
          <a:xfrm>
            <a:off x="1026538" y="1542878"/>
            <a:ext cx="7063992" cy="3853088"/>
          </a:xfrm>
          <a:prstGeom prst="rect">
            <a:avLst/>
          </a:prstGeom>
        </p:spPr>
      </p:pic>
      <p:sp>
        <p:nvSpPr>
          <p:cNvPr id="4" name="TextBox 3"/>
          <p:cNvSpPr txBox="1"/>
          <p:nvPr/>
        </p:nvSpPr>
        <p:spPr>
          <a:xfrm>
            <a:off x="2646664" y="5433908"/>
            <a:ext cx="3823739" cy="707886"/>
          </a:xfrm>
          <a:prstGeom prst="rect">
            <a:avLst/>
          </a:prstGeom>
          <a:noFill/>
        </p:spPr>
        <p:txBody>
          <a:bodyPr wrap="none" rtlCol="0">
            <a:spAutoFit/>
          </a:bodyPr>
          <a:lstStyle/>
          <a:p>
            <a:r>
              <a:rPr lang="en-US" sz="4000" dirty="0" smtClean="0">
                <a:solidFill>
                  <a:schemeClr val="bg1"/>
                </a:solidFill>
              </a:rPr>
              <a:t>Bern, Switzerland</a:t>
            </a:r>
            <a:endParaRPr lang="en-US" sz="4000" dirty="0">
              <a:solidFill>
                <a:schemeClr val="bg1"/>
              </a:solidFill>
            </a:endParaRPr>
          </a:p>
        </p:txBody>
      </p:sp>
      <p:sp>
        <p:nvSpPr>
          <p:cNvPr id="5" name="Action Button: Home 4">
            <a:hlinkClick r:id="rId3" action="ppaction://hlinksldjump" highlightClick="1"/>
          </p:cNvPr>
          <p:cNvSpPr/>
          <p:nvPr/>
        </p:nvSpPr>
        <p:spPr>
          <a:xfrm>
            <a:off x="7998488" y="6059156"/>
            <a:ext cx="894303" cy="693336"/>
          </a:xfrm>
          <a:prstGeom prst="actionButtonHo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8795452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13759899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2334" y="438699"/>
            <a:ext cx="7772400" cy="1470025"/>
          </a:xfrm>
        </p:spPr>
        <p:txBody>
          <a:bodyPr/>
          <a:lstStyle/>
          <a:p>
            <a:r>
              <a:rPr lang="en-US" dirty="0" smtClean="0"/>
              <a:t>Country Capitals – 200</a:t>
            </a:r>
            <a:endParaRPr lang="en-US" dirty="0"/>
          </a:p>
        </p:txBody>
      </p:sp>
      <p:pic>
        <p:nvPicPr>
          <p:cNvPr id="3" name="Picture 2" descr="san jose costa rica - Google Search - Mozilla Firefox"/>
          <p:cNvPicPr>
            <a:picLocks noChangeAspect="1"/>
          </p:cNvPicPr>
          <p:nvPr/>
        </p:nvPicPr>
        <p:blipFill rotWithShape="1">
          <a:blip r:embed="rId2" cstate="print">
            <a:extLst>
              <a:ext uri="{28A0092B-C50C-407E-A947-70E740481C1C}">
                <a14:useLocalDpi xmlns:a14="http://schemas.microsoft.com/office/drawing/2010/main" xmlns="" val="0"/>
              </a:ext>
            </a:extLst>
          </a:blip>
          <a:srcRect/>
          <a:stretch/>
        </p:blipFill>
        <p:spPr>
          <a:xfrm>
            <a:off x="672334" y="1691420"/>
            <a:ext cx="7932268" cy="3463384"/>
          </a:xfrm>
          <a:prstGeom prst="rect">
            <a:avLst/>
          </a:prstGeom>
        </p:spPr>
      </p:pic>
      <p:sp>
        <p:nvSpPr>
          <p:cNvPr id="4" name="TextBox 3"/>
          <p:cNvSpPr txBox="1"/>
          <p:nvPr/>
        </p:nvSpPr>
        <p:spPr>
          <a:xfrm>
            <a:off x="3406390" y="5315578"/>
            <a:ext cx="2100106" cy="707886"/>
          </a:xfrm>
          <a:prstGeom prst="rect">
            <a:avLst/>
          </a:prstGeom>
          <a:noFill/>
        </p:spPr>
        <p:txBody>
          <a:bodyPr wrap="square" rtlCol="0">
            <a:spAutoFit/>
          </a:bodyPr>
          <a:lstStyle/>
          <a:p>
            <a:r>
              <a:rPr lang="en-US" sz="4000" dirty="0" smtClean="0">
                <a:solidFill>
                  <a:schemeClr val="bg1"/>
                </a:solidFill>
              </a:rPr>
              <a:t>San Jose</a:t>
            </a:r>
            <a:endParaRPr lang="en-US" sz="4000" dirty="0">
              <a:solidFill>
                <a:schemeClr val="bg1"/>
              </a:solidFill>
            </a:endParaRPr>
          </a:p>
        </p:txBody>
      </p:sp>
    </p:spTree>
    <p:extLst>
      <p:ext uri="{BB962C8B-B14F-4D97-AF65-F5344CB8AC3E}">
        <p14:creationId xmlns:p14="http://schemas.microsoft.com/office/powerpoint/2010/main" xmlns="" val="23108417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2334" y="438699"/>
            <a:ext cx="7772400" cy="1470025"/>
          </a:xfrm>
        </p:spPr>
        <p:txBody>
          <a:bodyPr/>
          <a:lstStyle/>
          <a:p>
            <a:r>
              <a:rPr lang="en-US" dirty="0" smtClean="0"/>
              <a:t>Country Capitals – 200</a:t>
            </a:r>
            <a:endParaRPr lang="en-US" dirty="0"/>
          </a:p>
        </p:txBody>
      </p:sp>
      <p:pic>
        <p:nvPicPr>
          <p:cNvPr id="3" name="Picture 2" descr="san jose costa rica - Google Search - Mozilla Firefox"/>
          <p:cNvPicPr>
            <a:picLocks noChangeAspect="1"/>
          </p:cNvPicPr>
          <p:nvPr/>
        </p:nvPicPr>
        <p:blipFill rotWithShape="1">
          <a:blip r:embed="rId2" cstate="print">
            <a:extLst>
              <a:ext uri="{28A0092B-C50C-407E-A947-70E740481C1C}">
                <a14:useLocalDpi xmlns:a14="http://schemas.microsoft.com/office/drawing/2010/main" xmlns="" val="0"/>
              </a:ext>
            </a:extLst>
          </a:blip>
          <a:srcRect/>
          <a:stretch/>
        </p:blipFill>
        <p:spPr>
          <a:xfrm>
            <a:off x="592400" y="1691420"/>
            <a:ext cx="7932268" cy="3463384"/>
          </a:xfrm>
          <a:prstGeom prst="rect">
            <a:avLst/>
          </a:prstGeom>
        </p:spPr>
      </p:pic>
      <p:sp>
        <p:nvSpPr>
          <p:cNvPr id="4" name="TextBox 3"/>
          <p:cNvSpPr txBox="1"/>
          <p:nvPr/>
        </p:nvSpPr>
        <p:spPr>
          <a:xfrm>
            <a:off x="2342872" y="5305529"/>
            <a:ext cx="4431324" cy="707886"/>
          </a:xfrm>
          <a:prstGeom prst="rect">
            <a:avLst/>
          </a:prstGeom>
          <a:noFill/>
        </p:spPr>
        <p:txBody>
          <a:bodyPr wrap="square" rtlCol="0">
            <a:spAutoFit/>
          </a:bodyPr>
          <a:lstStyle/>
          <a:p>
            <a:r>
              <a:rPr lang="en-US" sz="4000" dirty="0" smtClean="0">
                <a:solidFill>
                  <a:schemeClr val="bg1"/>
                </a:solidFill>
              </a:rPr>
              <a:t>San Jose, Costa Rica</a:t>
            </a:r>
            <a:endParaRPr lang="en-US" sz="4000" dirty="0">
              <a:solidFill>
                <a:schemeClr val="bg1"/>
              </a:solidFill>
            </a:endParaRPr>
          </a:p>
        </p:txBody>
      </p:sp>
      <p:sp>
        <p:nvSpPr>
          <p:cNvPr id="5" name="Action Button: Home 4">
            <a:hlinkClick r:id="rId3" action="ppaction://hlinksldjump" highlightClick="1"/>
          </p:cNvPr>
          <p:cNvSpPr/>
          <p:nvPr/>
        </p:nvSpPr>
        <p:spPr>
          <a:xfrm>
            <a:off x="8159262" y="6099349"/>
            <a:ext cx="793819" cy="643095"/>
          </a:xfrm>
          <a:prstGeom prst="actionButtonHo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05607282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2334" y="438699"/>
            <a:ext cx="7772400" cy="1470025"/>
          </a:xfrm>
        </p:spPr>
        <p:txBody>
          <a:bodyPr/>
          <a:lstStyle/>
          <a:p>
            <a:r>
              <a:rPr lang="en-US" dirty="0" smtClean="0"/>
              <a:t>Country Capitals – 300</a:t>
            </a:r>
            <a:endParaRPr lang="en-US" dirty="0"/>
          </a:p>
        </p:txBody>
      </p:sp>
      <p:pic>
        <p:nvPicPr>
          <p:cNvPr id="3" name="Picture 2" descr="nairobi, kenya skyline - Google Search - Mozilla Firefox"/>
          <p:cNvPicPr>
            <a:picLocks noChangeAspect="1"/>
          </p:cNvPicPr>
          <p:nvPr/>
        </p:nvPicPr>
        <p:blipFill rotWithShape="1">
          <a:blip r:embed="rId2" cstate="print">
            <a:extLst>
              <a:ext uri="{28A0092B-C50C-407E-A947-70E740481C1C}">
                <a14:useLocalDpi xmlns:a14="http://schemas.microsoft.com/office/drawing/2010/main" xmlns="" val="0"/>
              </a:ext>
            </a:extLst>
          </a:blip>
          <a:srcRect/>
          <a:stretch/>
        </p:blipFill>
        <p:spPr>
          <a:xfrm>
            <a:off x="1921645" y="1457010"/>
            <a:ext cx="5273778" cy="4033525"/>
          </a:xfrm>
          <a:prstGeom prst="rect">
            <a:avLst/>
          </a:prstGeom>
        </p:spPr>
      </p:pic>
      <p:sp>
        <p:nvSpPr>
          <p:cNvPr id="4" name="TextBox 3"/>
          <p:cNvSpPr txBox="1"/>
          <p:nvPr/>
        </p:nvSpPr>
        <p:spPr>
          <a:xfrm>
            <a:off x="3537020" y="5570921"/>
            <a:ext cx="1828800" cy="707886"/>
          </a:xfrm>
          <a:prstGeom prst="rect">
            <a:avLst/>
          </a:prstGeom>
          <a:noFill/>
        </p:spPr>
        <p:txBody>
          <a:bodyPr wrap="square" rtlCol="0">
            <a:spAutoFit/>
          </a:bodyPr>
          <a:lstStyle/>
          <a:p>
            <a:r>
              <a:rPr lang="en-US" sz="4000" dirty="0" smtClean="0">
                <a:solidFill>
                  <a:schemeClr val="bg1"/>
                </a:solidFill>
              </a:rPr>
              <a:t>Nairobi</a:t>
            </a:r>
            <a:endParaRPr lang="en-US" sz="4000" dirty="0">
              <a:solidFill>
                <a:schemeClr val="bg1"/>
              </a:solidFill>
            </a:endParaRPr>
          </a:p>
        </p:txBody>
      </p:sp>
    </p:spTree>
    <p:extLst>
      <p:ext uri="{BB962C8B-B14F-4D97-AF65-F5344CB8AC3E}">
        <p14:creationId xmlns:p14="http://schemas.microsoft.com/office/powerpoint/2010/main" xmlns="" val="79214204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2334" y="438699"/>
            <a:ext cx="7772400" cy="1470025"/>
          </a:xfrm>
        </p:spPr>
        <p:txBody>
          <a:bodyPr/>
          <a:lstStyle/>
          <a:p>
            <a:r>
              <a:rPr lang="en-US" dirty="0" smtClean="0"/>
              <a:t>Country Capitals – 300</a:t>
            </a:r>
            <a:endParaRPr lang="en-US" dirty="0"/>
          </a:p>
        </p:txBody>
      </p:sp>
      <p:pic>
        <p:nvPicPr>
          <p:cNvPr id="3" name="Picture 2" descr="nairobi, kenya skyline - Google Search - Mozilla Firefox"/>
          <p:cNvPicPr>
            <a:picLocks noChangeAspect="1"/>
          </p:cNvPicPr>
          <p:nvPr/>
        </p:nvPicPr>
        <p:blipFill rotWithShape="1">
          <a:blip r:embed="rId2" cstate="print">
            <a:extLst>
              <a:ext uri="{28A0092B-C50C-407E-A947-70E740481C1C}">
                <a14:useLocalDpi xmlns:a14="http://schemas.microsoft.com/office/drawing/2010/main" xmlns="" val="0"/>
              </a:ext>
            </a:extLst>
          </a:blip>
          <a:srcRect/>
          <a:stretch/>
        </p:blipFill>
        <p:spPr>
          <a:xfrm>
            <a:off x="1921645" y="1457010"/>
            <a:ext cx="5273778" cy="4033525"/>
          </a:xfrm>
          <a:prstGeom prst="rect">
            <a:avLst/>
          </a:prstGeom>
        </p:spPr>
      </p:pic>
      <p:sp>
        <p:nvSpPr>
          <p:cNvPr id="4" name="TextBox 3"/>
          <p:cNvSpPr txBox="1"/>
          <p:nvPr/>
        </p:nvSpPr>
        <p:spPr>
          <a:xfrm>
            <a:off x="2924070" y="5585104"/>
            <a:ext cx="3516923" cy="707886"/>
          </a:xfrm>
          <a:prstGeom prst="rect">
            <a:avLst/>
          </a:prstGeom>
          <a:noFill/>
        </p:spPr>
        <p:txBody>
          <a:bodyPr wrap="square" rtlCol="0">
            <a:spAutoFit/>
          </a:bodyPr>
          <a:lstStyle/>
          <a:p>
            <a:r>
              <a:rPr lang="en-US" sz="4000" dirty="0" smtClean="0">
                <a:solidFill>
                  <a:schemeClr val="bg1"/>
                </a:solidFill>
              </a:rPr>
              <a:t>Nairobi, Kenya</a:t>
            </a:r>
            <a:endParaRPr lang="en-US" sz="4000" dirty="0">
              <a:solidFill>
                <a:schemeClr val="bg1"/>
              </a:solidFill>
            </a:endParaRPr>
          </a:p>
        </p:txBody>
      </p:sp>
      <p:sp>
        <p:nvSpPr>
          <p:cNvPr id="5" name="Action Button: Home 4">
            <a:hlinkClick r:id="rId3" action="ppaction://hlinksldjump" highlightClick="1"/>
          </p:cNvPr>
          <p:cNvSpPr/>
          <p:nvPr/>
        </p:nvSpPr>
        <p:spPr>
          <a:xfrm>
            <a:off x="8088923" y="5953858"/>
            <a:ext cx="763675" cy="678264"/>
          </a:xfrm>
          <a:prstGeom prst="actionButtonHo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2736655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2334" y="438699"/>
            <a:ext cx="7772400" cy="1470025"/>
          </a:xfrm>
        </p:spPr>
        <p:txBody>
          <a:bodyPr/>
          <a:lstStyle/>
          <a:p>
            <a:r>
              <a:rPr lang="en-US" dirty="0" smtClean="0"/>
              <a:t>Country Capitals – 400</a:t>
            </a:r>
            <a:endParaRPr lang="en-US" dirty="0"/>
          </a:p>
        </p:txBody>
      </p:sp>
      <p:pic>
        <p:nvPicPr>
          <p:cNvPr id="3" name="Picture 2" descr="kuala lumpur - Google Search - Mozilla Firefox"/>
          <p:cNvPicPr>
            <a:picLocks noChangeAspect="1"/>
          </p:cNvPicPr>
          <p:nvPr/>
        </p:nvPicPr>
        <p:blipFill rotWithShape="1">
          <a:blip r:embed="rId2" cstate="print">
            <a:extLst>
              <a:ext uri="{28A0092B-C50C-407E-A947-70E740481C1C}">
                <a14:useLocalDpi xmlns:a14="http://schemas.microsoft.com/office/drawing/2010/main" xmlns="" val="0"/>
              </a:ext>
            </a:extLst>
          </a:blip>
          <a:srcRect/>
          <a:stretch/>
        </p:blipFill>
        <p:spPr>
          <a:xfrm>
            <a:off x="1388278" y="1369907"/>
            <a:ext cx="6340511" cy="4136589"/>
          </a:xfrm>
          <a:prstGeom prst="rect">
            <a:avLst/>
          </a:prstGeom>
        </p:spPr>
      </p:pic>
      <p:sp>
        <p:nvSpPr>
          <p:cNvPr id="4" name="TextBox 3"/>
          <p:cNvSpPr txBox="1"/>
          <p:nvPr/>
        </p:nvSpPr>
        <p:spPr>
          <a:xfrm>
            <a:off x="3135086" y="5596932"/>
            <a:ext cx="3165230" cy="707886"/>
          </a:xfrm>
          <a:prstGeom prst="rect">
            <a:avLst/>
          </a:prstGeom>
          <a:noFill/>
        </p:spPr>
        <p:txBody>
          <a:bodyPr wrap="square" rtlCol="0">
            <a:spAutoFit/>
          </a:bodyPr>
          <a:lstStyle/>
          <a:p>
            <a:r>
              <a:rPr lang="en-US" sz="4000" dirty="0" smtClean="0">
                <a:solidFill>
                  <a:schemeClr val="bg1"/>
                </a:solidFill>
              </a:rPr>
              <a:t>Kuala Lumpur</a:t>
            </a:r>
            <a:endParaRPr lang="en-US" sz="4000" dirty="0">
              <a:solidFill>
                <a:schemeClr val="bg1"/>
              </a:solidFill>
            </a:endParaRPr>
          </a:p>
        </p:txBody>
      </p:sp>
    </p:spTree>
    <p:extLst>
      <p:ext uri="{BB962C8B-B14F-4D97-AF65-F5344CB8AC3E}">
        <p14:creationId xmlns:p14="http://schemas.microsoft.com/office/powerpoint/2010/main" xmlns="" val="328020499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2334" y="438699"/>
            <a:ext cx="7772400" cy="1470025"/>
          </a:xfrm>
        </p:spPr>
        <p:txBody>
          <a:bodyPr/>
          <a:lstStyle/>
          <a:p>
            <a:r>
              <a:rPr lang="en-US" dirty="0" smtClean="0"/>
              <a:t>Country Capitals – 400</a:t>
            </a:r>
            <a:endParaRPr lang="en-US" dirty="0"/>
          </a:p>
        </p:txBody>
      </p:sp>
      <p:pic>
        <p:nvPicPr>
          <p:cNvPr id="3" name="Picture 2" descr="kuala lumpur - Google Search - Mozilla Firefox"/>
          <p:cNvPicPr>
            <a:picLocks noChangeAspect="1"/>
          </p:cNvPicPr>
          <p:nvPr/>
        </p:nvPicPr>
        <p:blipFill rotWithShape="1">
          <a:blip r:embed="rId2" cstate="print">
            <a:extLst>
              <a:ext uri="{28A0092B-C50C-407E-A947-70E740481C1C}">
                <a14:useLocalDpi xmlns:a14="http://schemas.microsoft.com/office/drawing/2010/main" xmlns="" val="0"/>
              </a:ext>
            </a:extLst>
          </a:blip>
          <a:srcRect/>
          <a:stretch/>
        </p:blipFill>
        <p:spPr>
          <a:xfrm>
            <a:off x="1388278" y="1369907"/>
            <a:ext cx="6340511" cy="4136589"/>
          </a:xfrm>
          <a:prstGeom prst="rect">
            <a:avLst/>
          </a:prstGeom>
        </p:spPr>
      </p:pic>
      <p:sp>
        <p:nvSpPr>
          <p:cNvPr id="4" name="TextBox 3"/>
          <p:cNvSpPr txBox="1"/>
          <p:nvPr/>
        </p:nvSpPr>
        <p:spPr>
          <a:xfrm>
            <a:off x="2026348" y="5596932"/>
            <a:ext cx="5064369" cy="707886"/>
          </a:xfrm>
          <a:prstGeom prst="rect">
            <a:avLst/>
          </a:prstGeom>
          <a:noFill/>
        </p:spPr>
        <p:txBody>
          <a:bodyPr wrap="square" rtlCol="0">
            <a:spAutoFit/>
          </a:bodyPr>
          <a:lstStyle/>
          <a:p>
            <a:r>
              <a:rPr lang="en-US" sz="4000" dirty="0" smtClean="0">
                <a:solidFill>
                  <a:schemeClr val="bg1"/>
                </a:solidFill>
              </a:rPr>
              <a:t>Kuala Lumpur, Malaysia</a:t>
            </a:r>
            <a:endParaRPr lang="en-US" sz="4000" dirty="0">
              <a:solidFill>
                <a:schemeClr val="bg1"/>
              </a:solidFill>
            </a:endParaRPr>
          </a:p>
        </p:txBody>
      </p:sp>
      <p:sp>
        <p:nvSpPr>
          <p:cNvPr id="5" name="Action Button: Home 4">
            <a:hlinkClick r:id="rId3" action="ppaction://hlinksldjump" highlightClick="1"/>
          </p:cNvPr>
          <p:cNvSpPr/>
          <p:nvPr/>
        </p:nvSpPr>
        <p:spPr>
          <a:xfrm>
            <a:off x="7988440" y="6099349"/>
            <a:ext cx="823964" cy="673240"/>
          </a:xfrm>
          <a:prstGeom prst="actionButtonHo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42914422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2334" y="438699"/>
            <a:ext cx="7772400" cy="1470025"/>
          </a:xfrm>
        </p:spPr>
        <p:txBody>
          <a:bodyPr/>
          <a:lstStyle/>
          <a:p>
            <a:r>
              <a:rPr lang="en-US" dirty="0" smtClean="0"/>
              <a:t>Country Capitals – 500</a:t>
            </a:r>
            <a:endParaRPr lang="en-US" dirty="0"/>
          </a:p>
        </p:txBody>
      </p:sp>
      <p:pic>
        <p:nvPicPr>
          <p:cNvPr id="4" name="Picture 3" descr="tbilisi - Google Search - Mozilla Firefox"/>
          <p:cNvPicPr>
            <a:picLocks noChangeAspect="1"/>
          </p:cNvPicPr>
          <p:nvPr/>
        </p:nvPicPr>
        <p:blipFill rotWithShape="1">
          <a:blip r:embed="rId2" cstate="print">
            <a:extLst>
              <a:ext uri="{28A0092B-C50C-407E-A947-70E740481C1C}">
                <a14:useLocalDpi xmlns:a14="http://schemas.microsoft.com/office/drawing/2010/main" xmlns="" val="0"/>
              </a:ext>
            </a:extLst>
          </a:blip>
          <a:srcRect/>
          <a:stretch/>
        </p:blipFill>
        <p:spPr>
          <a:xfrm>
            <a:off x="1463641" y="1509932"/>
            <a:ext cx="6189785" cy="3875986"/>
          </a:xfrm>
          <a:prstGeom prst="rect">
            <a:avLst/>
          </a:prstGeom>
        </p:spPr>
      </p:pic>
      <p:sp>
        <p:nvSpPr>
          <p:cNvPr id="5" name="TextBox 4"/>
          <p:cNvSpPr txBox="1"/>
          <p:nvPr/>
        </p:nvSpPr>
        <p:spPr>
          <a:xfrm>
            <a:off x="3607358" y="5476352"/>
            <a:ext cx="1457011" cy="707886"/>
          </a:xfrm>
          <a:prstGeom prst="rect">
            <a:avLst/>
          </a:prstGeom>
          <a:noFill/>
        </p:spPr>
        <p:txBody>
          <a:bodyPr wrap="square" rtlCol="0">
            <a:spAutoFit/>
          </a:bodyPr>
          <a:lstStyle/>
          <a:p>
            <a:r>
              <a:rPr lang="en-US" sz="4000" dirty="0" smtClean="0">
                <a:solidFill>
                  <a:schemeClr val="bg1"/>
                </a:solidFill>
              </a:rPr>
              <a:t>Tbilisi</a:t>
            </a:r>
            <a:endParaRPr lang="en-US" sz="4000" dirty="0">
              <a:solidFill>
                <a:schemeClr val="bg1"/>
              </a:solidFill>
            </a:endParaRPr>
          </a:p>
        </p:txBody>
      </p:sp>
    </p:spTree>
    <p:extLst>
      <p:ext uri="{BB962C8B-B14F-4D97-AF65-F5344CB8AC3E}">
        <p14:creationId xmlns:p14="http://schemas.microsoft.com/office/powerpoint/2010/main" xmlns="" val="391926323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2334" y="438699"/>
            <a:ext cx="7772400" cy="1470025"/>
          </a:xfrm>
        </p:spPr>
        <p:txBody>
          <a:bodyPr/>
          <a:lstStyle/>
          <a:p>
            <a:r>
              <a:rPr lang="en-US" dirty="0" smtClean="0"/>
              <a:t>Country Capitals – 500</a:t>
            </a:r>
            <a:endParaRPr lang="en-US" dirty="0"/>
          </a:p>
        </p:txBody>
      </p:sp>
      <p:pic>
        <p:nvPicPr>
          <p:cNvPr id="4" name="Picture 3" descr="tbilisi - Google Search - Mozilla Firefox"/>
          <p:cNvPicPr>
            <a:picLocks noChangeAspect="1"/>
          </p:cNvPicPr>
          <p:nvPr/>
        </p:nvPicPr>
        <p:blipFill rotWithShape="1">
          <a:blip r:embed="rId2" cstate="print">
            <a:extLst>
              <a:ext uri="{28A0092B-C50C-407E-A947-70E740481C1C}">
                <a14:useLocalDpi xmlns:a14="http://schemas.microsoft.com/office/drawing/2010/main" xmlns="" val="0"/>
              </a:ext>
            </a:extLst>
          </a:blip>
          <a:srcRect/>
          <a:stretch/>
        </p:blipFill>
        <p:spPr>
          <a:xfrm>
            <a:off x="1463641" y="1509932"/>
            <a:ext cx="6189785" cy="3875986"/>
          </a:xfrm>
          <a:prstGeom prst="rect">
            <a:avLst/>
          </a:prstGeom>
        </p:spPr>
      </p:pic>
      <p:sp>
        <p:nvSpPr>
          <p:cNvPr id="5" name="TextBox 4"/>
          <p:cNvSpPr txBox="1"/>
          <p:nvPr/>
        </p:nvSpPr>
        <p:spPr>
          <a:xfrm>
            <a:off x="2934118" y="5476352"/>
            <a:ext cx="3647552" cy="707886"/>
          </a:xfrm>
          <a:prstGeom prst="rect">
            <a:avLst/>
          </a:prstGeom>
          <a:noFill/>
        </p:spPr>
        <p:txBody>
          <a:bodyPr wrap="square" rtlCol="0">
            <a:spAutoFit/>
          </a:bodyPr>
          <a:lstStyle/>
          <a:p>
            <a:r>
              <a:rPr lang="en-US" sz="4000" dirty="0" smtClean="0">
                <a:solidFill>
                  <a:schemeClr val="bg1"/>
                </a:solidFill>
              </a:rPr>
              <a:t>Tbilisi, Georgia</a:t>
            </a:r>
            <a:endParaRPr lang="en-US" sz="4000" dirty="0">
              <a:solidFill>
                <a:schemeClr val="bg1"/>
              </a:solidFill>
            </a:endParaRPr>
          </a:p>
        </p:txBody>
      </p:sp>
      <p:sp>
        <p:nvSpPr>
          <p:cNvPr id="3" name="Action Button: Home 2">
            <a:hlinkClick r:id="rId3" action="ppaction://hlinksldjump" highlightClick="1"/>
          </p:cNvPr>
          <p:cNvSpPr/>
          <p:nvPr/>
        </p:nvSpPr>
        <p:spPr>
          <a:xfrm>
            <a:off x="8048730" y="6018963"/>
            <a:ext cx="753626" cy="733529"/>
          </a:xfrm>
          <a:prstGeom prst="actionButtonHo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99037671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770" y="599472"/>
            <a:ext cx="7772400" cy="1470025"/>
          </a:xfrm>
        </p:spPr>
        <p:txBody>
          <a:bodyPr/>
          <a:lstStyle/>
          <a:p>
            <a:r>
              <a:rPr lang="en-US" dirty="0" smtClean="0"/>
              <a:t>Did You Know? - 100</a:t>
            </a:r>
            <a:endParaRPr lang="en-US" dirty="0"/>
          </a:p>
        </p:txBody>
      </p:sp>
      <p:sp>
        <p:nvSpPr>
          <p:cNvPr id="3" name="TextBox 2"/>
          <p:cNvSpPr txBox="1"/>
          <p:nvPr/>
        </p:nvSpPr>
        <p:spPr>
          <a:xfrm>
            <a:off x="1182288" y="1949380"/>
            <a:ext cx="6933363" cy="2554545"/>
          </a:xfrm>
          <a:prstGeom prst="rect">
            <a:avLst/>
          </a:prstGeom>
          <a:noFill/>
        </p:spPr>
        <p:txBody>
          <a:bodyPr wrap="square" rtlCol="0">
            <a:spAutoFit/>
          </a:bodyPr>
          <a:lstStyle/>
          <a:p>
            <a:r>
              <a:rPr lang="en-US" altLang="en-US" sz="4000" dirty="0">
                <a:solidFill>
                  <a:schemeClr val="bg1"/>
                </a:solidFill>
              </a:rPr>
              <a:t>22 year-old Mario Götze scored the only goal in the final match of the 2014 FIFA World Cup, </a:t>
            </a:r>
            <a:r>
              <a:rPr lang="en-US" altLang="en-US" sz="4000" dirty="0" smtClean="0">
                <a:solidFill>
                  <a:schemeClr val="bg1"/>
                </a:solidFill>
              </a:rPr>
              <a:t>leading this country to </a:t>
            </a:r>
            <a:r>
              <a:rPr lang="en-US" altLang="en-US" sz="4000" dirty="0">
                <a:solidFill>
                  <a:schemeClr val="bg1"/>
                </a:solidFill>
              </a:rPr>
              <a:t>victory.</a:t>
            </a:r>
          </a:p>
        </p:txBody>
      </p:sp>
    </p:spTree>
    <p:extLst>
      <p:ext uri="{BB962C8B-B14F-4D97-AF65-F5344CB8AC3E}">
        <p14:creationId xmlns:p14="http://schemas.microsoft.com/office/powerpoint/2010/main" xmlns="" val="406004774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770" y="599472"/>
            <a:ext cx="7772400" cy="1470025"/>
          </a:xfrm>
        </p:spPr>
        <p:txBody>
          <a:bodyPr/>
          <a:lstStyle/>
          <a:p>
            <a:r>
              <a:rPr lang="en-US" dirty="0" smtClean="0"/>
              <a:t>Did You Know? - 100</a:t>
            </a:r>
            <a:endParaRPr lang="en-US" dirty="0"/>
          </a:p>
        </p:txBody>
      </p:sp>
      <p:sp>
        <p:nvSpPr>
          <p:cNvPr id="3" name="TextBox 2">
            <a:hlinkClick r:id="" action="ppaction://hlinkshowjump?jump=nextslide"/>
          </p:cNvPr>
          <p:cNvSpPr txBox="1"/>
          <p:nvPr/>
        </p:nvSpPr>
        <p:spPr>
          <a:xfrm>
            <a:off x="961224" y="1854444"/>
            <a:ext cx="6933363" cy="707886"/>
          </a:xfrm>
          <a:prstGeom prst="rect">
            <a:avLst/>
          </a:prstGeom>
          <a:noFill/>
        </p:spPr>
        <p:txBody>
          <a:bodyPr wrap="square" rtlCol="0">
            <a:spAutoFit/>
          </a:bodyPr>
          <a:lstStyle/>
          <a:p>
            <a:pPr algn="ctr"/>
            <a:r>
              <a:rPr lang="en-US" altLang="en-US" sz="4000" dirty="0" smtClean="0">
                <a:solidFill>
                  <a:schemeClr val="bg1"/>
                </a:solidFill>
              </a:rPr>
              <a:t>Answer: Germany</a:t>
            </a:r>
            <a:endParaRPr lang="en-US" altLang="en-US" sz="4000" dirty="0">
              <a:solidFill>
                <a:schemeClr val="bg1"/>
              </a:solidFill>
            </a:endParaRPr>
          </a:p>
        </p:txBody>
      </p:sp>
      <p:pic>
        <p:nvPicPr>
          <p:cNvPr id="4" name="Picture 6" descr="http://www.footballgate.com/wp-content/uploads/2014/07/mario-gotze-winning-goal-germany-1-0-argentina-fifa-world-cup-final-2014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66925" y="2793443"/>
            <a:ext cx="4983681" cy="35546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Action Button: Home 4">
            <a:hlinkClick r:id="rId3" action="ppaction://hlinksldjump" highlightClick="1"/>
          </p:cNvPr>
          <p:cNvSpPr/>
          <p:nvPr/>
        </p:nvSpPr>
        <p:spPr>
          <a:xfrm>
            <a:off x="8119068" y="6079253"/>
            <a:ext cx="854110" cy="550147"/>
          </a:xfrm>
          <a:prstGeom prst="actionButtonHo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6535247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28580505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770" y="599472"/>
            <a:ext cx="7772400" cy="1470025"/>
          </a:xfrm>
        </p:spPr>
        <p:txBody>
          <a:bodyPr/>
          <a:lstStyle/>
          <a:p>
            <a:r>
              <a:rPr lang="en-US" dirty="0" smtClean="0"/>
              <a:t>Did You Know? - 200</a:t>
            </a:r>
            <a:endParaRPr lang="en-US" dirty="0"/>
          </a:p>
        </p:txBody>
      </p:sp>
      <p:sp>
        <p:nvSpPr>
          <p:cNvPr id="3" name="TextBox 2"/>
          <p:cNvSpPr txBox="1"/>
          <p:nvPr/>
        </p:nvSpPr>
        <p:spPr>
          <a:xfrm>
            <a:off x="884255" y="1657515"/>
            <a:ext cx="7948246" cy="4401205"/>
          </a:xfrm>
          <a:prstGeom prst="rect">
            <a:avLst/>
          </a:prstGeom>
          <a:noFill/>
        </p:spPr>
        <p:txBody>
          <a:bodyPr wrap="square" rtlCol="0">
            <a:spAutoFit/>
          </a:bodyPr>
          <a:lstStyle/>
          <a:p>
            <a:r>
              <a:rPr lang="en-US" sz="4000" dirty="0" smtClean="0">
                <a:solidFill>
                  <a:schemeClr val="bg1"/>
                </a:solidFill>
              </a:rPr>
              <a:t>There are about 450 types of cheese in the world. About how many come from France? </a:t>
            </a:r>
          </a:p>
          <a:p>
            <a:pPr marL="742950" indent="-742950">
              <a:buAutoNum type="alphaUcPeriod"/>
            </a:pPr>
            <a:r>
              <a:rPr lang="en-US" sz="4000" dirty="0" smtClean="0">
                <a:solidFill>
                  <a:schemeClr val="bg1"/>
                </a:solidFill>
              </a:rPr>
              <a:t>175</a:t>
            </a:r>
          </a:p>
          <a:p>
            <a:pPr marL="742950" indent="-742950">
              <a:buAutoNum type="alphaUcPeriod"/>
            </a:pPr>
            <a:r>
              <a:rPr lang="en-US" sz="4000" dirty="0" smtClean="0">
                <a:solidFill>
                  <a:schemeClr val="bg1"/>
                </a:solidFill>
              </a:rPr>
              <a:t>250</a:t>
            </a:r>
          </a:p>
          <a:p>
            <a:pPr marL="742950" indent="-742950">
              <a:buAutoNum type="alphaUcPeriod"/>
            </a:pPr>
            <a:r>
              <a:rPr lang="en-US" sz="4000" dirty="0" smtClean="0">
                <a:solidFill>
                  <a:schemeClr val="bg1"/>
                </a:solidFill>
              </a:rPr>
              <a:t>100</a:t>
            </a:r>
          </a:p>
          <a:p>
            <a:pPr marL="742950" indent="-742950">
              <a:buAutoNum type="alphaUcPeriod"/>
            </a:pPr>
            <a:r>
              <a:rPr lang="en-US" sz="4000" dirty="0" smtClean="0">
                <a:solidFill>
                  <a:schemeClr val="bg1"/>
                </a:solidFill>
              </a:rPr>
              <a:t>210</a:t>
            </a:r>
            <a:endParaRPr lang="en-US" sz="4000" dirty="0">
              <a:solidFill>
                <a:schemeClr val="bg1"/>
              </a:solidFill>
            </a:endParaRPr>
          </a:p>
        </p:txBody>
      </p:sp>
      <p:pic>
        <p:nvPicPr>
          <p:cNvPr id="4" name="Picture 3" descr="cheese - Google Search - Mozilla Firefox"/>
          <p:cNvPicPr>
            <a:picLocks noChangeAspect="1"/>
          </p:cNvPicPr>
          <p:nvPr/>
        </p:nvPicPr>
        <p:blipFill rotWithShape="1">
          <a:blip r:embed="rId2" cstate="print">
            <a:extLst>
              <a:ext uri="{28A0092B-C50C-407E-A947-70E740481C1C}">
                <a14:useLocalDpi xmlns:a14="http://schemas.microsoft.com/office/drawing/2010/main" xmlns="" val="0"/>
              </a:ext>
            </a:extLst>
          </a:blip>
          <a:srcRect/>
          <a:stretch/>
        </p:blipFill>
        <p:spPr>
          <a:xfrm>
            <a:off x="3949003" y="3322044"/>
            <a:ext cx="4290645" cy="2917984"/>
          </a:xfrm>
          <a:prstGeom prst="rect">
            <a:avLst/>
          </a:prstGeom>
        </p:spPr>
      </p:pic>
    </p:spTree>
    <p:extLst>
      <p:ext uri="{BB962C8B-B14F-4D97-AF65-F5344CB8AC3E}">
        <p14:creationId xmlns:p14="http://schemas.microsoft.com/office/powerpoint/2010/main" xmlns="" val="207391856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770" y="599472"/>
            <a:ext cx="7772400" cy="1470025"/>
          </a:xfrm>
        </p:spPr>
        <p:txBody>
          <a:bodyPr/>
          <a:lstStyle/>
          <a:p>
            <a:r>
              <a:rPr lang="en-US" dirty="0" smtClean="0"/>
              <a:t>Did You Know? - 200</a:t>
            </a:r>
            <a:endParaRPr lang="en-US" dirty="0"/>
          </a:p>
        </p:txBody>
      </p:sp>
      <p:sp>
        <p:nvSpPr>
          <p:cNvPr id="3" name="TextBox 2"/>
          <p:cNvSpPr txBox="1"/>
          <p:nvPr/>
        </p:nvSpPr>
        <p:spPr>
          <a:xfrm>
            <a:off x="884255" y="1657515"/>
            <a:ext cx="7948246" cy="3785652"/>
          </a:xfrm>
          <a:prstGeom prst="rect">
            <a:avLst/>
          </a:prstGeom>
          <a:noFill/>
        </p:spPr>
        <p:txBody>
          <a:bodyPr wrap="square" rtlCol="0">
            <a:spAutoFit/>
          </a:bodyPr>
          <a:lstStyle/>
          <a:p>
            <a:r>
              <a:rPr lang="en-US" sz="4000" dirty="0" smtClean="0">
                <a:solidFill>
                  <a:schemeClr val="bg1"/>
                </a:solidFill>
              </a:rPr>
              <a:t>B. 250</a:t>
            </a:r>
          </a:p>
          <a:p>
            <a:endParaRPr lang="en-US" sz="4000" dirty="0" smtClean="0">
              <a:solidFill>
                <a:schemeClr val="bg1"/>
              </a:solidFill>
            </a:endParaRPr>
          </a:p>
          <a:p>
            <a:r>
              <a:rPr lang="en-US" sz="4000" dirty="0" smtClean="0">
                <a:solidFill>
                  <a:schemeClr val="bg1"/>
                </a:solidFill>
              </a:rPr>
              <a:t>Each region of France produces unique types of cheese that can’t be recreated anywhere else in the world.</a:t>
            </a:r>
            <a:endParaRPr lang="en-US" sz="4000" dirty="0">
              <a:solidFill>
                <a:schemeClr val="bg1"/>
              </a:solidFill>
            </a:endParaRPr>
          </a:p>
        </p:txBody>
      </p:sp>
      <p:sp>
        <p:nvSpPr>
          <p:cNvPr id="4" name="Action Button: Home 3">
            <a:hlinkClick r:id="rId2" action="ppaction://hlinksldjump" highlightClick="1"/>
          </p:cNvPr>
          <p:cNvSpPr/>
          <p:nvPr/>
        </p:nvSpPr>
        <p:spPr>
          <a:xfrm>
            <a:off x="7938198" y="5838092"/>
            <a:ext cx="894303" cy="864159"/>
          </a:xfrm>
          <a:prstGeom prst="actionButtonHo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55726737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770" y="599472"/>
            <a:ext cx="7772400" cy="1470025"/>
          </a:xfrm>
        </p:spPr>
        <p:txBody>
          <a:bodyPr/>
          <a:lstStyle/>
          <a:p>
            <a:r>
              <a:rPr lang="en-US" dirty="0" smtClean="0"/>
              <a:t>Did You Know? - 300</a:t>
            </a:r>
            <a:endParaRPr lang="en-US" dirty="0"/>
          </a:p>
        </p:txBody>
      </p:sp>
      <p:sp>
        <p:nvSpPr>
          <p:cNvPr id="3" name="TextBox 2"/>
          <p:cNvSpPr txBox="1"/>
          <p:nvPr/>
        </p:nvSpPr>
        <p:spPr>
          <a:xfrm>
            <a:off x="854110" y="2069497"/>
            <a:ext cx="7681060" cy="3785652"/>
          </a:xfrm>
          <a:prstGeom prst="rect">
            <a:avLst/>
          </a:prstGeom>
          <a:noFill/>
        </p:spPr>
        <p:txBody>
          <a:bodyPr wrap="square" rtlCol="0">
            <a:spAutoFit/>
          </a:bodyPr>
          <a:lstStyle/>
          <a:p>
            <a:r>
              <a:rPr lang="en-US" sz="4000" dirty="0" smtClean="0">
                <a:solidFill>
                  <a:schemeClr val="bg1"/>
                </a:solidFill>
              </a:rPr>
              <a:t>In which country are you least likely to meet your nearest neighbor? </a:t>
            </a:r>
          </a:p>
          <a:p>
            <a:pPr marL="742950" indent="-742950">
              <a:buAutoNum type="alphaUcPeriod"/>
            </a:pPr>
            <a:r>
              <a:rPr lang="en-US" sz="4000" dirty="0" smtClean="0">
                <a:solidFill>
                  <a:schemeClr val="bg1"/>
                </a:solidFill>
              </a:rPr>
              <a:t>Canada</a:t>
            </a:r>
          </a:p>
          <a:p>
            <a:pPr marL="742950" indent="-742950">
              <a:buAutoNum type="alphaUcPeriod"/>
            </a:pPr>
            <a:r>
              <a:rPr lang="en-US" sz="4000" dirty="0" smtClean="0">
                <a:solidFill>
                  <a:schemeClr val="bg1"/>
                </a:solidFill>
              </a:rPr>
              <a:t>Russia</a:t>
            </a:r>
          </a:p>
          <a:p>
            <a:pPr marL="742950" indent="-742950">
              <a:buAutoNum type="alphaUcPeriod"/>
            </a:pPr>
            <a:r>
              <a:rPr lang="en-US" sz="4000" dirty="0" smtClean="0">
                <a:solidFill>
                  <a:schemeClr val="bg1"/>
                </a:solidFill>
              </a:rPr>
              <a:t>Mongolia</a:t>
            </a:r>
          </a:p>
          <a:p>
            <a:pPr marL="742950" indent="-742950">
              <a:buAutoNum type="alphaUcPeriod"/>
            </a:pPr>
            <a:r>
              <a:rPr lang="en-US" sz="4000" dirty="0" smtClean="0">
                <a:solidFill>
                  <a:schemeClr val="bg1"/>
                </a:solidFill>
              </a:rPr>
              <a:t>Saudi Arabia</a:t>
            </a:r>
            <a:endParaRPr lang="en-US" sz="4000" dirty="0">
              <a:solidFill>
                <a:schemeClr val="bg1"/>
              </a:solidFill>
            </a:endParaRPr>
          </a:p>
        </p:txBody>
      </p:sp>
    </p:spTree>
    <p:extLst>
      <p:ext uri="{BB962C8B-B14F-4D97-AF65-F5344CB8AC3E}">
        <p14:creationId xmlns:p14="http://schemas.microsoft.com/office/powerpoint/2010/main" xmlns="" val="207325052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770" y="599472"/>
            <a:ext cx="7772400" cy="1470025"/>
          </a:xfrm>
        </p:spPr>
        <p:txBody>
          <a:bodyPr/>
          <a:lstStyle/>
          <a:p>
            <a:r>
              <a:rPr lang="en-US" dirty="0" smtClean="0"/>
              <a:t>Did You Know? - 300</a:t>
            </a:r>
            <a:endParaRPr lang="en-US" dirty="0"/>
          </a:p>
        </p:txBody>
      </p:sp>
      <p:sp>
        <p:nvSpPr>
          <p:cNvPr id="3" name="TextBox 2"/>
          <p:cNvSpPr txBox="1"/>
          <p:nvPr/>
        </p:nvSpPr>
        <p:spPr>
          <a:xfrm>
            <a:off x="854110" y="2069497"/>
            <a:ext cx="7681060" cy="3170099"/>
          </a:xfrm>
          <a:prstGeom prst="rect">
            <a:avLst/>
          </a:prstGeom>
          <a:noFill/>
        </p:spPr>
        <p:txBody>
          <a:bodyPr wrap="square" rtlCol="0">
            <a:spAutoFit/>
          </a:bodyPr>
          <a:lstStyle/>
          <a:p>
            <a:r>
              <a:rPr lang="en-US" sz="4000" dirty="0" smtClean="0">
                <a:solidFill>
                  <a:schemeClr val="bg1"/>
                </a:solidFill>
              </a:rPr>
              <a:t>C. Mongolia </a:t>
            </a:r>
          </a:p>
          <a:p>
            <a:endParaRPr lang="en-US" sz="4000" dirty="0" smtClean="0">
              <a:solidFill>
                <a:schemeClr val="bg1"/>
              </a:solidFill>
            </a:endParaRPr>
          </a:p>
          <a:p>
            <a:r>
              <a:rPr lang="en-US" sz="4000" dirty="0" smtClean="0">
                <a:solidFill>
                  <a:schemeClr val="bg1"/>
                </a:solidFill>
              </a:rPr>
              <a:t>At 4 people per square mile, Mongolia is the least densely populated country in the world. </a:t>
            </a:r>
            <a:endParaRPr lang="en-US" sz="4000" dirty="0">
              <a:solidFill>
                <a:schemeClr val="bg1"/>
              </a:solidFill>
            </a:endParaRPr>
          </a:p>
        </p:txBody>
      </p:sp>
      <p:sp>
        <p:nvSpPr>
          <p:cNvPr id="4" name="Action Button: Home 3">
            <a:hlinkClick r:id="rId2" action="ppaction://hlinksldjump" highlightClick="1"/>
          </p:cNvPr>
          <p:cNvSpPr/>
          <p:nvPr/>
        </p:nvSpPr>
        <p:spPr>
          <a:xfrm>
            <a:off x="7697037" y="5717512"/>
            <a:ext cx="838133" cy="964642"/>
          </a:xfrm>
          <a:prstGeom prst="actionButtonHo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92063646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770" y="599472"/>
            <a:ext cx="7772400" cy="1470025"/>
          </a:xfrm>
        </p:spPr>
        <p:txBody>
          <a:bodyPr/>
          <a:lstStyle/>
          <a:p>
            <a:r>
              <a:rPr lang="en-US" dirty="0" smtClean="0"/>
              <a:t>Did You Know? - 400</a:t>
            </a:r>
            <a:endParaRPr lang="en-US" dirty="0"/>
          </a:p>
        </p:txBody>
      </p:sp>
      <p:sp>
        <p:nvSpPr>
          <p:cNvPr id="3" name="TextBox 2"/>
          <p:cNvSpPr txBox="1"/>
          <p:nvPr/>
        </p:nvSpPr>
        <p:spPr>
          <a:xfrm>
            <a:off x="894303" y="1889090"/>
            <a:ext cx="7640867" cy="4401205"/>
          </a:xfrm>
          <a:prstGeom prst="rect">
            <a:avLst/>
          </a:prstGeom>
          <a:noFill/>
        </p:spPr>
        <p:txBody>
          <a:bodyPr wrap="square" rtlCol="0">
            <a:spAutoFit/>
          </a:bodyPr>
          <a:lstStyle/>
          <a:p>
            <a:r>
              <a:rPr lang="en-US" sz="4000" dirty="0">
                <a:solidFill>
                  <a:schemeClr val="bg1"/>
                </a:solidFill>
              </a:rPr>
              <a:t>The word </a:t>
            </a:r>
            <a:r>
              <a:rPr lang="en-US" sz="4000" dirty="0" smtClean="0">
                <a:solidFill>
                  <a:schemeClr val="bg1"/>
                </a:solidFill>
              </a:rPr>
              <a:t>“ketchup</a:t>
            </a:r>
            <a:r>
              <a:rPr lang="en-US" sz="4000" dirty="0">
                <a:solidFill>
                  <a:schemeClr val="bg1"/>
                </a:solidFill>
              </a:rPr>
              <a:t>” comes from the word “</a:t>
            </a:r>
            <a:r>
              <a:rPr lang="en-US" sz="4000" dirty="0" err="1">
                <a:solidFill>
                  <a:schemeClr val="bg1"/>
                </a:solidFill>
              </a:rPr>
              <a:t>koetsiap</a:t>
            </a:r>
            <a:r>
              <a:rPr lang="en-US" sz="4000" dirty="0">
                <a:solidFill>
                  <a:schemeClr val="bg1"/>
                </a:solidFill>
              </a:rPr>
              <a:t>”, which is what language? </a:t>
            </a:r>
            <a:endParaRPr lang="en-US" sz="4000" dirty="0" smtClean="0">
              <a:solidFill>
                <a:schemeClr val="bg1"/>
              </a:solidFill>
            </a:endParaRPr>
          </a:p>
          <a:p>
            <a:pPr marL="742950" indent="-742950">
              <a:buAutoNum type="alphaUcPeriod"/>
            </a:pPr>
            <a:r>
              <a:rPr lang="en-US" sz="4000" dirty="0" smtClean="0">
                <a:solidFill>
                  <a:schemeClr val="bg1"/>
                </a:solidFill>
              </a:rPr>
              <a:t>Swedish </a:t>
            </a:r>
          </a:p>
          <a:p>
            <a:pPr marL="742950" indent="-742950">
              <a:buAutoNum type="alphaUcPeriod"/>
            </a:pPr>
            <a:r>
              <a:rPr lang="en-US" sz="4000" dirty="0" smtClean="0">
                <a:solidFill>
                  <a:schemeClr val="bg1"/>
                </a:solidFill>
              </a:rPr>
              <a:t>Malay</a:t>
            </a:r>
          </a:p>
          <a:p>
            <a:pPr marL="742950" indent="-742950">
              <a:buAutoNum type="alphaUcPeriod"/>
            </a:pPr>
            <a:r>
              <a:rPr lang="en-US" sz="4000" dirty="0" smtClean="0">
                <a:solidFill>
                  <a:schemeClr val="bg1"/>
                </a:solidFill>
              </a:rPr>
              <a:t>Ukrainian</a:t>
            </a:r>
          </a:p>
          <a:p>
            <a:pPr marL="742950" indent="-742950">
              <a:buAutoNum type="alphaUcPeriod"/>
            </a:pPr>
            <a:r>
              <a:rPr lang="en-US" sz="4000" dirty="0" smtClean="0">
                <a:solidFill>
                  <a:schemeClr val="bg1"/>
                </a:solidFill>
              </a:rPr>
              <a:t>Chinese</a:t>
            </a:r>
            <a:endParaRPr lang="en-US" sz="4000" dirty="0">
              <a:solidFill>
                <a:schemeClr val="bg1"/>
              </a:solidFill>
            </a:endParaRPr>
          </a:p>
        </p:txBody>
      </p:sp>
      <p:pic>
        <p:nvPicPr>
          <p:cNvPr id="4" name="Picture 3" descr="ketchup - Google Search - Mozilla Firefox"/>
          <p:cNvPicPr>
            <a:picLocks noChangeAspect="1"/>
          </p:cNvPicPr>
          <p:nvPr/>
        </p:nvPicPr>
        <p:blipFill rotWithShape="1">
          <a:blip r:embed="rId2" cstate="print">
            <a:extLst>
              <a:ext uri="{28A0092B-C50C-407E-A947-70E740481C1C}">
                <a14:useLocalDpi xmlns:a14="http://schemas.microsoft.com/office/drawing/2010/main" xmlns="" val="0"/>
              </a:ext>
            </a:extLst>
          </a:blip>
          <a:srcRect/>
          <a:stretch/>
        </p:blipFill>
        <p:spPr>
          <a:xfrm>
            <a:off x="4119824" y="3359115"/>
            <a:ext cx="3577213" cy="2853732"/>
          </a:xfrm>
          <a:prstGeom prst="rect">
            <a:avLst/>
          </a:prstGeom>
        </p:spPr>
      </p:pic>
    </p:spTree>
    <p:extLst>
      <p:ext uri="{BB962C8B-B14F-4D97-AF65-F5344CB8AC3E}">
        <p14:creationId xmlns:p14="http://schemas.microsoft.com/office/powerpoint/2010/main" xmlns="" val="346873161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770" y="599472"/>
            <a:ext cx="7772400" cy="1470025"/>
          </a:xfrm>
        </p:spPr>
        <p:txBody>
          <a:bodyPr/>
          <a:lstStyle/>
          <a:p>
            <a:r>
              <a:rPr lang="en-US" dirty="0" smtClean="0"/>
              <a:t>Did You Know? - 400</a:t>
            </a:r>
            <a:endParaRPr lang="en-US" dirty="0"/>
          </a:p>
        </p:txBody>
      </p:sp>
      <p:sp>
        <p:nvSpPr>
          <p:cNvPr id="3" name="TextBox 2"/>
          <p:cNvSpPr txBox="1"/>
          <p:nvPr/>
        </p:nvSpPr>
        <p:spPr>
          <a:xfrm>
            <a:off x="894303" y="1889090"/>
            <a:ext cx="7640867" cy="3785652"/>
          </a:xfrm>
          <a:prstGeom prst="rect">
            <a:avLst/>
          </a:prstGeom>
          <a:noFill/>
        </p:spPr>
        <p:txBody>
          <a:bodyPr wrap="square" rtlCol="0">
            <a:spAutoFit/>
          </a:bodyPr>
          <a:lstStyle/>
          <a:p>
            <a:r>
              <a:rPr lang="en-US" sz="4000" dirty="0" smtClean="0">
                <a:solidFill>
                  <a:schemeClr val="bg1"/>
                </a:solidFill>
              </a:rPr>
              <a:t>B. Malay</a:t>
            </a:r>
          </a:p>
          <a:p>
            <a:endParaRPr lang="en-US" sz="4000" dirty="0">
              <a:solidFill>
                <a:schemeClr val="bg1"/>
              </a:solidFill>
            </a:endParaRPr>
          </a:p>
          <a:p>
            <a:r>
              <a:rPr lang="en-US" sz="4000" dirty="0" err="1" smtClean="0">
                <a:solidFill>
                  <a:schemeClr val="bg1"/>
                </a:solidFill>
              </a:rPr>
              <a:t>Koetsiap</a:t>
            </a:r>
            <a:r>
              <a:rPr lang="en-US" sz="4000" dirty="0" smtClean="0">
                <a:solidFill>
                  <a:schemeClr val="bg1"/>
                </a:solidFill>
              </a:rPr>
              <a:t> was originally an Asian fish-based sauce that came to Europe with Dutch traders in the 1600s. </a:t>
            </a:r>
            <a:endParaRPr lang="en-US" sz="4000" dirty="0">
              <a:solidFill>
                <a:schemeClr val="bg1"/>
              </a:solidFill>
            </a:endParaRPr>
          </a:p>
        </p:txBody>
      </p:sp>
      <p:sp>
        <p:nvSpPr>
          <p:cNvPr id="4" name="Action Button: Home 3">
            <a:hlinkClick r:id="rId2" action="ppaction://hlinksldjump" highlightClick="1"/>
          </p:cNvPr>
          <p:cNvSpPr/>
          <p:nvPr/>
        </p:nvSpPr>
        <p:spPr>
          <a:xfrm>
            <a:off x="7465925" y="5747657"/>
            <a:ext cx="1069245" cy="994787"/>
          </a:xfrm>
          <a:prstGeom prst="actionButtonHo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04177499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770" y="599472"/>
            <a:ext cx="7772400" cy="1470025"/>
          </a:xfrm>
        </p:spPr>
        <p:txBody>
          <a:bodyPr/>
          <a:lstStyle/>
          <a:p>
            <a:r>
              <a:rPr lang="en-US" dirty="0" smtClean="0"/>
              <a:t>Did You Know? - 500</a:t>
            </a:r>
            <a:endParaRPr lang="en-US" dirty="0"/>
          </a:p>
        </p:txBody>
      </p:sp>
      <p:sp>
        <p:nvSpPr>
          <p:cNvPr id="3" name="TextBox 2"/>
          <p:cNvSpPr txBox="1"/>
          <p:nvPr/>
        </p:nvSpPr>
        <p:spPr>
          <a:xfrm>
            <a:off x="834013" y="2160396"/>
            <a:ext cx="7701157" cy="3785652"/>
          </a:xfrm>
          <a:prstGeom prst="rect">
            <a:avLst/>
          </a:prstGeom>
          <a:noFill/>
        </p:spPr>
        <p:txBody>
          <a:bodyPr wrap="square" rtlCol="0">
            <a:spAutoFit/>
          </a:bodyPr>
          <a:lstStyle/>
          <a:p>
            <a:r>
              <a:rPr lang="en-US" sz="4000" dirty="0" smtClean="0">
                <a:solidFill>
                  <a:schemeClr val="bg1"/>
                </a:solidFill>
              </a:rPr>
              <a:t>This country has the world’s largest Muslim population. </a:t>
            </a:r>
          </a:p>
          <a:p>
            <a:pPr marL="742950" indent="-742950">
              <a:buAutoNum type="alphaUcPeriod"/>
            </a:pPr>
            <a:r>
              <a:rPr lang="en-US" sz="4000" dirty="0" smtClean="0">
                <a:solidFill>
                  <a:schemeClr val="bg1"/>
                </a:solidFill>
              </a:rPr>
              <a:t>Saudi Arabia</a:t>
            </a:r>
          </a:p>
          <a:p>
            <a:pPr marL="742950" indent="-742950">
              <a:buAutoNum type="alphaUcPeriod"/>
            </a:pPr>
            <a:r>
              <a:rPr lang="en-US" sz="4000" dirty="0" smtClean="0">
                <a:solidFill>
                  <a:schemeClr val="bg1"/>
                </a:solidFill>
              </a:rPr>
              <a:t>United States</a:t>
            </a:r>
          </a:p>
          <a:p>
            <a:pPr marL="742950" indent="-742950">
              <a:buAutoNum type="alphaUcPeriod"/>
            </a:pPr>
            <a:r>
              <a:rPr lang="en-US" sz="4000" dirty="0" smtClean="0">
                <a:solidFill>
                  <a:schemeClr val="bg1"/>
                </a:solidFill>
              </a:rPr>
              <a:t>Pakistan</a:t>
            </a:r>
          </a:p>
          <a:p>
            <a:pPr marL="742950" indent="-742950">
              <a:buAutoNum type="alphaUcPeriod"/>
            </a:pPr>
            <a:r>
              <a:rPr lang="en-US" sz="4000" dirty="0" smtClean="0">
                <a:solidFill>
                  <a:schemeClr val="bg1"/>
                </a:solidFill>
              </a:rPr>
              <a:t>Indonesia</a:t>
            </a:r>
            <a:endParaRPr lang="en-US" sz="4000" dirty="0">
              <a:solidFill>
                <a:schemeClr val="bg1"/>
              </a:solidFill>
            </a:endParaRPr>
          </a:p>
        </p:txBody>
      </p:sp>
      <p:pic>
        <p:nvPicPr>
          <p:cNvPr id="4" name="Picture 3" descr="islam - Google Search - Mozilla Firefox"/>
          <p:cNvPicPr>
            <a:picLocks noChangeAspect="1"/>
          </p:cNvPicPr>
          <p:nvPr/>
        </p:nvPicPr>
        <p:blipFill rotWithShape="1">
          <a:blip r:embed="rId2" cstate="print">
            <a:extLst>
              <a:ext uri="{28A0092B-C50C-407E-A947-70E740481C1C}">
                <a14:useLocalDpi xmlns:a14="http://schemas.microsoft.com/office/drawing/2010/main" xmlns="" val="0"/>
              </a:ext>
            </a:extLst>
          </a:blip>
          <a:srcRect/>
          <a:stretch/>
        </p:blipFill>
        <p:spPr>
          <a:xfrm>
            <a:off x="5426110" y="3323892"/>
            <a:ext cx="2778589" cy="2713055"/>
          </a:xfrm>
          <a:prstGeom prst="rect">
            <a:avLst/>
          </a:prstGeom>
        </p:spPr>
      </p:pic>
    </p:spTree>
    <p:extLst>
      <p:ext uri="{BB962C8B-B14F-4D97-AF65-F5344CB8AC3E}">
        <p14:creationId xmlns:p14="http://schemas.microsoft.com/office/powerpoint/2010/main" xmlns="" val="310765887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770" y="599472"/>
            <a:ext cx="7772400" cy="1470025"/>
          </a:xfrm>
        </p:spPr>
        <p:txBody>
          <a:bodyPr/>
          <a:lstStyle/>
          <a:p>
            <a:r>
              <a:rPr lang="en-US" dirty="0" smtClean="0"/>
              <a:t>Did You Know? - 500</a:t>
            </a:r>
            <a:endParaRPr lang="en-US" dirty="0"/>
          </a:p>
        </p:txBody>
      </p:sp>
      <p:sp>
        <p:nvSpPr>
          <p:cNvPr id="3" name="TextBox 2"/>
          <p:cNvSpPr txBox="1"/>
          <p:nvPr/>
        </p:nvSpPr>
        <p:spPr>
          <a:xfrm>
            <a:off x="834013" y="2160396"/>
            <a:ext cx="7701157" cy="3170099"/>
          </a:xfrm>
          <a:prstGeom prst="rect">
            <a:avLst/>
          </a:prstGeom>
          <a:noFill/>
        </p:spPr>
        <p:txBody>
          <a:bodyPr wrap="square" rtlCol="0">
            <a:spAutoFit/>
          </a:bodyPr>
          <a:lstStyle/>
          <a:p>
            <a:r>
              <a:rPr lang="en-US" sz="4000" dirty="0" smtClean="0">
                <a:solidFill>
                  <a:schemeClr val="bg1"/>
                </a:solidFill>
              </a:rPr>
              <a:t>D. Indonesia</a:t>
            </a:r>
          </a:p>
          <a:p>
            <a:endParaRPr lang="en-US" sz="4000" dirty="0">
              <a:solidFill>
                <a:schemeClr val="bg1"/>
              </a:solidFill>
            </a:endParaRPr>
          </a:p>
          <a:p>
            <a:r>
              <a:rPr lang="en-US" sz="4000" dirty="0" smtClean="0">
                <a:solidFill>
                  <a:schemeClr val="bg1"/>
                </a:solidFill>
              </a:rPr>
              <a:t>Indonesia is home to over 200 million Muslims, which represent 88% of the country’s population.</a:t>
            </a:r>
            <a:endParaRPr lang="en-US" sz="4000" dirty="0">
              <a:solidFill>
                <a:schemeClr val="bg1"/>
              </a:solidFill>
            </a:endParaRPr>
          </a:p>
        </p:txBody>
      </p:sp>
      <p:sp>
        <p:nvSpPr>
          <p:cNvPr id="4" name="Action Button: Home 3">
            <a:hlinkClick r:id="rId2" action="ppaction://hlinksldjump" highlightClick="1"/>
          </p:cNvPr>
          <p:cNvSpPr/>
          <p:nvPr/>
        </p:nvSpPr>
        <p:spPr>
          <a:xfrm>
            <a:off x="7737231" y="5878286"/>
            <a:ext cx="797939" cy="854110"/>
          </a:xfrm>
          <a:prstGeom prst="actionButtonHo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71547227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2335" y="649714"/>
            <a:ext cx="7772400" cy="1470025"/>
          </a:xfrm>
        </p:spPr>
        <p:txBody>
          <a:bodyPr/>
          <a:lstStyle/>
          <a:p>
            <a:r>
              <a:rPr lang="en-US" dirty="0" smtClean="0"/>
              <a:t>World Records - 100</a:t>
            </a:r>
            <a:endParaRPr lang="en-US" dirty="0"/>
          </a:p>
        </p:txBody>
      </p:sp>
      <p:sp>
        <p:nvSpPr>
          <p:cNvPr id="3" name="TextBox 2"/>
          <p:cNvSpPr txBox="1"/>
          <p:nvPr/>
        </p:nvSpPr>
        <p:spPr>
          <a:xfrm>
            <a:off x="1091853" y="1788607"/>
            <a:ext cx="6933363" cy="4401205"/>
          </a:xfrm>
          <a:prstGeom prst="rect">
            <a:avLst/>
          </a:prstGeom>
          <a:noFill/>
        </p:spPr>
        <p:txBody>
          <a:bodyPr wrap="square" rtlCol="0">
            <a:spAutoFit/>
          </a:bodyPr>
          <a:lstStyle/>
          <a:p>
            <a:r>
              <a:rPr lang="en-US" sz="4000" dirty="0">
                <a:solidFill>
                  <a:schemeClr val="bg1"/>
                </a:solidFill>
              </a:rPr>
              <a:t>Which country is the world’s smallest permanently inhabited country? </a:t>
            </a:r>
            <a:endParaRPr lang="en-US" sz="4000" dirty="0" smtClean="0">
              <a:solidFill>
                <a:schemeClr val="bg1"/>
              </a:solidFill>
            </a:endParaRPr>
          </a:p>
          <a:p>
            <a:pPr marL="742950" indent="-742950">
              <a:buAutoNum type="alphaUcPeriod"/>
            </a:pPr>
            <a:r>
              <a:rPr lang="en-US" sz="4000" dirty="0" smtClean="0">
                <a:solidFill>
                  <a:schemeClr val="bg1"/>
                </a:solidFill>
              </a:rPr>
              <a:t>Monaco</a:t>
            </a:r>
          </a:p>
          <a:p>
            <a:pPr marL="742950" indent="-742950">
              <a:buAutoNum type="alphaUcPeriod"/>
            </a:pPr>
            <a:r>
              <a:rPr lang="en-US" sz="4000" dirty="0" smtClean="0">
                <a:solidFill>
                  <a:schemeClr val="bg1"/>
                </a:solidFill>
              </a:rPr>
              <a:t>Liechtenstein</a:t>
            </a:r>
          </a:p>
          <a:p>
            <a:pPr marL="742950" indent="-742950">
              <a:buAutoNum type="alphaUcPeriod"/>
            </a:pPr>
            <a:r>
              <a:rPr lang="en-US" sz="4000" dirty="0" smtClean="0">
                <a:solidFill>
                  <a:schemeClr val="bg1"/>
                </a:solidFill>
              </a:rPr>
              <a:t>Vatican City</a:t>
            </a:r>
          </a:p>
          <a:p>
            <a:pPr marL="742950" indent="-742950">
              <a:buAutoNum type="alphaUcPeriod"/>
            </a:pPr>
            <a:r>
              <a:rPr lang="en-US" sz="4000" dirty="0" smtClean="0">
                <a:solidFill>
                  <a:schemeClr val="bg1"/>
                </a:solidFill>
              </a:rPr>
              <a:t>Andorra</a:t>
            </a:r>
            <a:endParaRPr lang="en-US" sz="4000" dirty="0">
              <a:solidFill>
                <a:schemeClr val="bg1"/>
              </a:solidFill>
            </a:endParaRPr>
          </a:p>
        </p:txBody>
      </p:sp>
    </p:spTree>
    <p:extLst>
      <p:ext uri="{BB962C8B-B14F-4D97-AF65-F5344CB8AC3E}">
        <p14:creationId xmlns:p14="http://schemas.microsoft.com/office/powerpoint/2010/main" xmlns="" val="343685139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2335" y="649714"/>
            <a:ext cx="7772400" cy="1470025"/>
          </a:xfrm>
        </p:spPr>
        <p:txBody>
          <a:bodyPr/>
          <a:lstStyle/>
          <a:p>
            <a:r>
              <a:rPr lang="en-US" dirty="0" smtClean="0"/>
              <a:t>World Records - 100</a:t>
            </a:r>
            <a:endParaRPr lang="en-US" dirty="0"/>
          </a:p>
        </p:txBody>
      </p:sp>
      <p:sp>
        <p:nvSpPr>
          <p:cNvPr id="3" name="TextBox 2"/>
          <p:cNvSpPr txBox="1"/>
          <p:nvPr/>
        </p:nvSpPr>
        <p:spPr>
          <a:xfrm>
            <a:off x="1091853" y="1788607"/>
            <a:ext cx="6933363" cy="4401205"/>
          </a:xfrm>
          <a:prstGeom prst="rect">
            <a:avLst/>
          </a:prstGeom>
          <a:noFill/>
        </p:spPr>
        <p:txBody>
          <a:bodyPr wrap="square" rtlCol="0">
            <a:spAutoFit/>
          </a:bodyPr>
          <a:lstStyle/>
          <a:p>
            <a:pPr marL="742950" indent="-742950">
              <a:buAutoNum type="alphaUcPeriod"/>
            </a:pPr>
            <a:r>
              <a:rPr lang="en-US" sz="4000" dirty="0" smtClean="0">
                <a:solidFill>
                  <a:schemeClr val="bg1"/>
                </a:solidFill>
              </a:rPr>
              <a:t>Monaco</a:t>
            </a:r>
          </a:p>
          <a:p>
            <a:pPr marL="742950" indent="-742950">
              <a:buAutoNum type="alphaUcPeriod"/>
            </a:pPr>
            <a:endParaRPr lang="en-US" sz="4000" dirty="0">
              <a:solidFill>
                <a:schemeClr val="bg1"/>
              </a:solidFill>
            </a:endParaRPr>
          </a:p>
          <a:p>
            <a:r>
              <a:rPr lang="en-US" sz="4000" dirty="0" smtClean="0">
                <a:solidFill>
                  <a:schemeClr val="bg1"/>
                </a:solidFill>
              </a:rPr>
              <a:t>Although the Vatican City is smaller than Monaco, it doesn’t have any permanent residences. Monaco is smaller than Central Park in NYC. </a:t>
            </a:r>
            <a:endParaRPr lang="en-US" sz="4000" dirty="0">
              <a:solidFill>
                <a:schemeClr val="bg1"/>
              </a:solidFill>
            </a:endParaRPr>
          </a:p>
        </p:txBody>
      </p:sp>
      <p:sp>
        <p:nvSpPr>
          <p:cNvPr id="4" name="Action Button: Home 3">
            <a:hlinkClick r:id="rId2" action="ppaction://hlinksldjump" highlightClick="1"/>
          </p:cNvPr>
          <p:cNvSpPr/>
          <p:nvPr/>
        </p:nvSpPr>
        <p:spPr>
          <a:xfrm>
            <a:off x="7656844" y="5838092"/>
            <a:ext cx="787891" cy="934497"/>
          </a:xfrm>
          <a:prstGeom prst="actionButtonHo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8410478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91549169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2335" y="649714"/>
            <a:ext cx="7772400" cy="1470025"/>
          </a:xfrm>
        </p:spPr>
        <p:txBody>
          <a:bodyPr/>
          <a:lstStyle/>
          <a:p>
            <a:r>
              <a:rPr lang="en-US" dirty="0" smtClean="0"/>
              <a:t>World Records- 200</a:t>
            </a:r>
            <a:endParaRPr lang="en-US" dirty="0"/>
          </a:p>
        </p:txBody>
      </p:sp>
      <p:sp>
        <p:nvSpPr>
          <p:cNvPr id="3" name="TextBox 2"/>
          <p:cNvSpPr txBox="1"/>
          <p:nvPr/>
        </p:nvSpPr>
        <p:spPr>
          <a:xfrm>
            <a:off x="672335" y="1879042"/>
            <a:ext cx="7989344" cy="4401205"/>
          </a:xfrm>
          <a:prstGeom prst="rect">
            <a:avLst/>
          </a:prstGeom>
          <a:noFill/>
        </p:spPr>
        <p:txBody>
          <a:bodyPr wrap="square" rtlCol="0">
            <a:spAutoFit/>
          </a:bodyPr>
          <a:lstStyle/>
          <a:p>
            <a:r>
              <a:rPr lang="en-US" sz="4000" dirty="0">
                <a:solidFill>
                  <a:schemeClr val="bg1"/>
                </a:solidFill>
              </a:rPr>
              <a:t>The largest human national flag was created in December 2014 by over 40,000 people in this country. </a:t>
            </a:r>
            <a:endParaRPr lang="en-US" sz="4000" dirty="0" smtClean="0">
              <a:solidFill>
                <a:schemeClr val="bg1"/>
              </a:solidFill>
            </a:endParaRPr>
          </a:p>
          <a:p>
            <a:pPr marL="742950" indent="-742950">
              <a:buAutoNum type="alphaUcPeriod"/>
            </a:pPr>
            <a:r>
              <a:rPr lang="en-US" sz="4000" dirty="0" smtClean="0">
                <a:solidFill>
                  <a:schemeClr val="bg1"/>
                </a:solidFill>
              </a:rPr>
              <a:t>United States</a:t>
            </a:r>
          </a:p>
          <a:p>
            <a:pPr marL="742950" indent="-742950">
              <a:buAutoNum type="alphaUcPeriod"/>
            </a:pPr>
            <a:r>
              <a:rPr lang="en-US" sz="4000" dirty="0" smtClean="0">
                <a:solidFill>
                  <a:schemeClr val="bg1"/>
                </a:solidFill>
              </a:rPr>
              <a:t>India</a:t>
            </a:r>
          </a:p>
          <a:p>
            <a:pPr marL="742950" indent="-742950">
              <a:buAutoNum type="alphaUcPeriod"/>
            </a:pPr>
            <a:r>
              <a:rPr lang="en-US" sz="4000" dirty="0" smtClean="0">
                <a:solidFill>
                  <a:schemeClr val="bg1"/>
                </a:solidFill>
              </a:rPr>
              <a:t>China</a:t>
            </a:r>
          </a:p>
          <a:p>
            <a:pPr marL="742950" indent="-742950">
              <a:buAutoNum type="alphaUcPeriod"/>
            </a:pPr>
            <a:r>
              <a:rPr lang="en-US" sz="4000" dirty="0" smtClean="0">
                <a:solidFill>
                  <a:schemeClr val="bg1"/>
                </a:solidFill>
              </a:rPr>
              <a:t>Brazil</a:t>
            </a:r>
            <a:endParaRPr lang="en-US" sz="4000" dirty="0">
              <a:solidFill>
                <a:schemeClr val="bg1"/>
              </a:solidFill>
            </a:endParaRPr>
          </a:p>
        </p:txBody>
      </p:sp>
    </p:spTree>
    <p:extLst>
      <p:ext uri="{BB962C8B-B14F-4D97-AF65-F5344CB8AC3E}">
        <p14:creationId xmlns:p14="http://schemas.microsoft.com/office/powerpoint/2010/main" xmlns="" val="354534804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2335" y="649714"/>
            <a:ext cx="7772400" cy="1470025"/>
          </a:xfrm>
        </p:spPr>
        <p:txBody>
          <a:bodyPr/>
          <a:lstStyle/>
          <a:p>
            <a:r>
              <a:rPr lang="en-US" dirty="0" smtClean="0"/>
              <a:t>World Records- 200</a:t>
            </a:r>
            <a:endParaRPr lang="en-US" dirty="0"/>
          </a:p>
        </p:txBody>
      </p:sp>
      <p:sp>
        <p:nvSpPr>
          <p:cNvPr id="3" name="TextBox 2"/>
          <p:cNvSpPr txBox="1"/>
          <p:nvPr/>
        </p:nvSpPr>
        <p:spPr>
          <a:xfrm>
            <a:off x="672335" y="1879042"/>
            <a:ext cx="3111389" cy="2554545"/>
          </a:xfrm>
          <a:prstGeom prst="rect">
            <a:avLst/>
          </a:prstGeom>
          <a:noFill/>
        </p:spPr>
        <p:txBody>
          <a:bodyPr wrap="square" rtlCol="0">
            <a:spAutoFit/>
          </a:bodyPr>
          <a:lstStyle/>
          <a:p>
            <a:r>
              <a:rPr lang="en-US" sz="4000" dirty="0" smtClean="0">
                <a:solidFill>
                  <a:schemeClr val="bg1"/>
                </a:solidFill>
              </a:rPr>
              <a:t>B. India</a:t>
            </a:r>
          </a:p>
          <a:p>
            <a:r>
              <a:rPr lang="en-US" sz="4000" dirty="0" smtClean="0">
                <a:solidFill>
                  <a:schemeClr val="bg1"/>
                </a:solidFill>
              </a:rPr>
              <a:t>It included over 50,000 participants. </a:t>
            </a:r>
            <a:endParaRPr lang="en-US" sz="4000" dirty="0">
              <a:solidFill>
                <a:schemeClr val="bg1"/>
              </a:solidFill>
            </a:endParaRPr>
          </a:p>
        </p:txBody>
      </p:sp>
      <p:sp>
        <p:nvSpPr>
          <p:cNvPr id="4" name="Action Button: Home 3">
            <a:hlinkClick r:id="rId2" action="ppaction://hlinksldjump" highlightClick="1"/>
          </p:cNvPr>
          <p:cNvSpPr/>
          <p:nvPr/>
        </p:nvSpPr>
        <p:spPr>
          <a:xfrm>
            <a:off x="7928149" y="5787851"/>
            <a:ext cx="813917" cy="874206"/>
          </a:xfrm>
          <a:prstGeom prst="actionButtonHo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world's largest human flag india - Google Search - Mozilla Firefox"/>
          <p:cNvPicPr>
            <a:picLocks noChangeAspect="1"/>
          </p:cNvPicPr>
          <p:nvPr/>
        </p:nvPicPr>
        <p:blipFill rotWithShape="1">
          <a:blip r:embed="rId3" cstate="print">
            <a:extLst>
              <a:ext uri="{28A0092B-C50C-407E-A947-70E740481C1C}">
                <a14:useLocalDpi xmlns:a14="http://schemas.microsoft.com/office/drawing/2010/main" xmlns="" val="0"/>
              </a:ext>
            </a:extLst>
          </a:blip>
          <a:srcRect/>
          <a:stretch/>
        </p:blipFill>
        <p:spPr>
          <a:xfrm>
            <a:off x="3848990" y="2224114"/>
            <a:ext cx="4595745" cy="2574034"/>
          </a:xfrm>
          <a:prstGeom prst="rect">
            <a:avLst/>
          </a:prstGeom>
        </p:spPr>
      </p:pic>
    </p:spTree>
    <p:extLst>
      <p:ext uri="{BB962C8B-B14F-4D97-AF65-F5344CB8AC3E}">
        <p14:creationId xmlns:p14="http://schemas.microsoft.com/office/powerpoint/2010/main" xmlns="" val="330001711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2335" y="649714"/>
            <a:ext cx="7772400" cy="1470025"/>
          </a:xfrm>
        </p:spPr>
        <p:txBody>
          <a:bodyPr/>
          <a:lstStyle/>
          <a:p>
            <a:r>
              <a:rPr lang="en-US" dirty="0" smtClean="0"/>
              <a:t>World Records- 300</a:t>
            </a:r>
            <a:endParaRPr lang="en-US" dirty="0"/>
          </a:p>
        </p:txBody>
      </p:sp>
      <p:sp>
        <p:nvSpPr>
          <p:cNvPr id="3" name="TextBox 2"/>
          <p:cNvSpPr txBox="1"/>
          <p:nvPr/>
        </p:nvSpPr>
        <p:spPr>
          <a:xfrm>
            <a:off x="763675" y="1838848"/>
            <a:ext cx="7908052" cy="4401205"/>
          </a:xfrm>
          <a:prstGeom prst="rect">
            <a:avLst/>
          </a:prstGeom>
          <a:noFill/>
        </p:spPr>
        <p:txBody>
          <a:bodyPr wrap="square" rtlCol="0">
            <a:spAutoFit/>
          </a:bodyPr>
          <a:lstStyle/>
          <a:p>
            <a:r>
              <a:rPr lang="en-US" sz="4000" dirty="0">
                <a:solidFill>
                  <a:schemeClr val="bg1"/>
                </a:solidFill>
              </a:rPr>
              <a:t>The world’s largest waffle, weighing just over 110 </a:t>
            </a:r>
            <a:r>
              <a:rPr lang="en-US" sz="4000" dirty="0" err="1">
                <a:solidFill>
                  <a:schemeClr val="bg1"/>
                </a:solidFill>
              </a:rPr>
              <a:t>lbs</a:t>
            </a:r>
            <a:r>
              <a:rPr lang="en-US" sz="4000" dirty="0">
                <a:solidFill>
                  <a:schemeClr val="bg1"/>
                </a:solidFill>
              </a:rPr>
              <a:t>, was created in June 2013 in this country. </a:t>
            </a:r>
            <a:endParaRPr lang="en-US" sz="4000" dirty="0" smtClean="0">
              <a:solidFill>
                <a:schemeClr val="bg1"/>
              </a:solidFill>
            </a:endParaRPr>
          </a:p>
          <a:p>
            <a:pPr marL="742950" indent="-742950">
              <a:buAutoNum type="alphaUcPeriod"/>
            </a:pPr>
            <a:r>
              <a:rPr lang="en-US" sz="4000" dirty="0" smtClean="0">
                <a:solidFill>
                  <a:schemeClr val="bg1"/>
                </a:solidFill>
              </a:rPr>
              <a:t>Germany</a:t>
            </a:r>
          </a:p>
          <a:p>
            <a:pPr marL="742950" indent="-742950">
              <a:buAutoNum type="alphaUcPeriod"/>
            </a:pPr>
            <a:r>
              <a:rPr lang="en-US" sz="4000" dirty="0" smtClean="0">
                <a:solidFill>
                  <a:schemeClr val="bg1"/>
                </a:solidFill>
              </a:rPr>
              <a:t>Belgium</a:t>
            </a:r>
          </a:p>
          <a:p>
            <a:pPr marL="742950" indent="-742950">
              <a:buAutoNum type="alphaUcPeriod"/>
            </a:pPr>
            <a:r>
              <a:rPr lang="en-US" sz="4000" dirty="0" smtClean="0">
                <a:solidFill>
                  <a:schemeClr val="bg1"/>
                </a:solidFill>
              </a:rPr>
              <a:t>United States</a:t>
            </a:r>
          </a:p>
          <a:p>
            <a:pPr marL="742950" indent="-742950">
              <a:buAutoNum type="alphaUcPeriod"/>
            </a:pPr>
            <a:r>
              <a:rPr lang="en-US" sz="4000" dirty="0" smtClean="0">
                <a:solidFill>
                  <a:schemeClr val="bg1"/>
                </a:solidFill>
              </a:rPr>
              <a:t>Netherlands</a:t>
            </a:r>
            <a:endParaRPr lang="en-US" sz="4000" dirty="0">
              <a:solidFill>
                <a:schemeClr val="bg1"/>
              </a:solidFill>
            </a:endParaRPr>
          </a:p>
        </p:txBody>
      </p:sp>
    </p:spTree>
    <p:extLst>
      <p:ext uri="{BB962C8B-B14F-4D97-AF65-F5344CB8AC3E}">
        <p14:creationId xmlns:p14="http://schemas.microsoft.com/office/powerpoint/2010/main" xmlns="" val="99482704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2335" y="649714"/>
            <a:ext cx="7772400" cy="1470025"/>
          </a:xfrm>
        </p:spPr>
        <p:txBody>
          <a:bodyPr/>
          <a:lstStyle/>
          <a:p>
            <a:r>
              <a:rPr lang="en-US" dirty="0" smtClean="0"/>
              <a:t>World Records- 300</a:t>
            </a:r>
            <a:endParaRPr lang="en-US" dirty="0"/>
          </a:p>
        </p:txBody>
      </p:sp>
      <p:sp>
        <p:nvSpPr>
          <p:cNvPr id="3" name="TextBox 2"/>
          <p:cNvSpPr txBox="1"/>
          <p:nvPr/>
        </p:nvSpPr>
        <p:spPr>
          <a:xfrm>
            <a:off x="763675" y="1838848"/>
            <a:ext cx="7908052" cy="1323439"/>
          </a:xfrm>
          <a:prstGeom prst="rect">
            <a:avLst/>
          </a:prstGeom>
          <a:noFill/>
        </p:spPr>
        <p:txBody>
          <a:bodyPr wrap="square" rtlCol="0">
            <a:spAutoFit/>
          </a:bodyPr>
          <a:lstStyle/>
          <a:p>
            <a:r>
              <a:rPr lang="en-US" sz="4000" dirty="0" smtClean="0">
                <a:solidFill>
                  <a:schemeClr val="bg1"/>
                </a:solidFill>
              </a:rPr>
              <a:t>D. Netherlands</a:t>
            </a:r>
          </a:p>
          <a:p>
            <a:r>
              <a:rPr lang="en-US" sz="4000" dirty="0" smtClean="0">
                <a:solidFill>
                  <a:schemeClr val="bg1"/>
                </a:solidFill>
              </a:rPr>
              <a:t>It weighed just over 110 lbs.</a:t>
            </a:r>
            <a:endParaRPr lang="en-US" sz="4000" dirty="0">
              <a:solidFill>
                <a:schemeClr val="bg1"/>
              </a:solidFill>
            </a:endParaRPr>
          </a:p>
        </p:txBody>
      </p:sp>
      <p:sp>
        <p:nvSpPr>
          <p:cNvPr id="4" name="Action Button: Home 3">
            <a:hlinkClick r:id="rId2" action="ppaction://hlinksldjump" highlightClick="1"/>
          </p:cNvPr>
          <p:cNvSpPr/>
          <p:nvPr/>
        </p:nvSpPr>
        <p:spPr>
          <a:xfrm>
            <a:off x="8098971" y="5828044"/>
            <a:ext cx="743578" cy="904352"/>
          </a:xfrm>
          <a:prstGeom prst="actionButtonHo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Largest waffle | Guinness World Records - Mozilla Firefox"/>
          <p:cNvPicPr>
            <a:picLocks noChangeAspect="1"/>
          </p:cNvPicPr>
          <p:nvPr/>
        </p:nvPicPr>
        <p:blipFill rotWithShape="1">
          <a:blip r:embed="rId3" cstate="print">
            <a:extLst>
              <a:ext uri="{28A0092B-C50C-407E-A947-70E740481C1C}">
                <a14:useLocalDpi xmlns:a14="http://schemas.microsoft.com/office/drawing/2010/main" xmlns="" val="0"/>
              </a:ext>
            </a:extLst>
          </a:blip>
          <a:srcRect/>
          <a:stretch/>
        </p:blipFill>
        <p:spPr>
          <a:xfrm>
            <a:off x="1999622" y="3456632"/>
            <a:ext cx="4491614" cy="2823588"/>
          </a:xfrm>
          <a:prstGeom prst="rect">
            <a:avLst/>
          </a:prstGeom>
        </p:spPr>
      </p:pic>
    </p:spTree>
    <p:extLst>
      <p:ext uri="{BB962C8B-B14F-4D97-AF65-F5344CB8AC3E}">
        <p14:creationId xmlns:p14="http://schemas.microsoft.com/office/powerpoint/2010/main" xmlns="" val="322570506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2335" y="649714"/>
            <a:ext cx="7772400" cy="1470025"/>
          </a:xfrm>
        </p:spPr>
        <p:txBody>
          <a:bodyPr/>
          <a:lstStyle/>
          <a:p>
            <a:r>
              <a:rPr lang="en-US" dirty="0" smtClean="0"/>
              <a:t>World Records- 400</a:t>
            </a:r>
            <a:endParaRPr lang="en-US" dirty="0"/>
          </a:p>
        </p:txBody>
      </p:sp>
      <p:sp>
        <p:nvSpPr>
          <p:cNvPr id="3" name="TextBox 2"/>
          <p:cNvSpPr txBox="1"/>
          <p:nvPr/>
        </p:nvSpPr>
        <p:spPr>
          <a:xfrm>
            <a:off x="753626" y="1908724"/>
            <a:ext cx="7194619" cy="3785652"/>
          </a:xfrm>
          <a:prstGeom prst="rect">
            <a:avLst/>
          </a:prstGeom>
          <a:noFill/>
        </p:spPr>
        <p:txBody>
          <a:bodyPr wrap="square" rtlCol="0">
            <a:spAutoFit/>
          </a:bodyPr>
          <a:lstStyle/>
          <a:p>
            <a:r>
              <a:rPr lang="en-US" sz="4000" dirty="0">
                <a:solidFill>
                  <a:schemeClr val="bg1"/>
                </a:solidFill>
              </a:rPr>
              <a:t>Which country produces the most oxygen? </a:t>
            </a:r>
            <a:endParaRPr lang="en-US" sz="4000" dirty="0" smtClean="0">
              <a:solidFill>
                <a:schemeClr val="bg1"/>
              </a:solidFill>
            </a:endParaRPr>
          </a:p>
          <a:p>
            <a:pPr marL="742950" indent="-742950">
              <a:buAutoNum type="alphaUcPeriod"/>
            </a:pPr>
            <a:r>
              <a:rPr lang="en-US" sz="4000" dirty="0" smtClean="0">
                <a:solidFill>
                  <a:schemeClr val="bg1"/>
                </a:solidFill>
              </a:rPr>
              <a:t>Brazil</a:t>
            </a:r>
          </a:p>
          <a:p>
            <a:pPr marL="742950" indent="-742950">
              <a:buAutoNum type="alphaUcPeriod"/>
            </a:pPr>
            <a:r>
              <a:rPr lang="en-US" sz="4000" dirty="0" smtClean="0">
                <a:solidFill>
                  <a:schemeClr val="bg1"/>
                </a:solidFill>
              </a:rPr>
              <a:t>Russia</a:t>
            </a:r>
          </a:p>
          <a:p>
            <a:pPr marL="742950" indent="-742950">
              <a:buAutoNum type="alphaUcPeriod"/>
            </a:pPr>
            <a:r>
              <a:rPr lang="en-US" sz="4000" dirty="0" smtClean="0">
                <a:solidFill>
                  <a:schemeClr val="bg1"/>
                </a:solidFill>
              </a:rPr>
              <a:t>Canada</a:t>
            </a:r>
          </a:p>
          <a:p>
            <a:pPr marL="742950" indent="-742950">
              <a:buAutoNum type="alphaUcPeriod"/>
            </a:pPr>
            <a:r>
              <a:rPr lang="en-US" sz="4000" dirty="0" smtClean="0">
                <a:solidFill>
                  <a:schemeClr val="bg1"/>
                </a:solidFill>
              </a:rPr>
              <a:t>China</a:t>
            </a:r>
            <a:endParaRPr lang="en-US" sz="4000" dirty="0">
              <a:solidFill>
                <a:schemeClr val="bg1"/>
              </a:solidFill>
            </a:endParaRPr>
          </a:p>
        </p:txBody>
      </p:sp>
      <p:pic>
        <p:nvPicPr>
          <p:cNvPr id="4" name="Picture 3" descr="the taiga forest - Google Search - Mozilla Firefox"/>
          <p:cNvPicPr>
            <a:picLocks noChangeAspect="1"/>
          </p:cNvPicPr>
          <p:nvPr/>
        </p:nvPicPr>
        <p:blipFill rotWithShape="1">
          <a:blip r:embed="rId2" cstate="print">
            <a:extLst>
              <a:ext uri="{28A0092B-C50C-407E-A947-70E740481C1C}">
                <a14:useLocalDpi xmlns:a14="http://schemas.microsoft.com/office/drawing/2010/main" xmlns="" val="0"/>
              </a:ext>
            </a:extLst>
          </a:blip>
          <a:srcRect/>
          <a:stretch/>
        </p:blipFill>
        <p:spPr>
          <a:xfrm>
            <a:off x="3989195" y="3027066"/>
            <a:ext cx="4149969" cy="3112477"/>
          </a:xfrm>
          <a:prstGeom prst="rect">
            <a:avLst/>
          </a:prstGeom>
        </p:spPr>
      </p:pic>
    </p:spTree>
    <p:extLst>
      <p:ext uri="{BB962C8B-B14F-4D97-AF65-F5344CB8AC3E}">
        <p14:creationId xmlns:p14="http://schemas.microsoft.com/office/powerpoint/2010/main" xmlns="" val="84853661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2335" y="649714"/>
            <a:ext cx="7772400" cy="1470025"/>
          </a:xfrm>
        </p:spPr>
        <p:txBody>
          <a:bodyPr/>
          <a:lstStyle/>
          <a:p>
            <a:r>
              <a:rPr lang="en-US" dirty="0" smtClean="0"/>
              <a:t>World Records- 400</a:t>
            </a:r>
            <a:endParaRPr lang="en-US" dirty="0"/>
          </a:p>
        </p:txBody>
      </p:sp>
      <p:sp>
        <p:nvSpPr>
          <p:cNvPr id="3" name="TextBox 2"/>
          <p:cNvSpPr txBox="1"/>
          <p:nvPr/>
        </p:nvSpPr>
        <p:spPr>
          <a:xfrm>
            <a:off x="672335" y="1587176"/>
            <a:ext cx="7194619" cy="3170099"/>
          </a:xfrm>
          <a:prstGeom prst="rect">
            <a:avLst/>
          </a:prstGeom>
          <a:noFill/>
        </p:spPr>
        <p:txBody>
          <a:bodyPr wrap="square" rtlCol="0">
            <a:spAutoFit/>
          </a:bodyPr>
          <a:lstStyle/>
          <a:p>
            <a:r>
              <a:rPr lang="en-US" sz="4000" dirty="0" smtClean="0">
                <a:solidFill>
                  <a:schemeClr val="bg1"/>
                </a:solidFill>
              </a:rPr>
              <a:t>B. Russia</a:t>
            </a:r>
          </a:p>
          <a:p>
            <a:r>
              <a:rPr lang="en-US" sz="4000" dirty="0">
                <a:solidFill>
                  <a:schemeClr val="bg1"/>
                </a:solidFill>
              </a:rPr>
              <a:t>Siberia is home to approximately 25% of the world’s forests that span an area larger than the continental United States</a:t>
            </a:r>
          </a:p>
        </p:txBody>
      </p:sp>
      <p:sp>
        <p:nvSpPr>
          <p:cNvPr id="4" name="Action Button: Home 3">
            <a:hlinkClick r:id="rId2" action="ppaction://hlinksldjump" highlightClick="1"/>
          </p:cNvPr>
          <p:cNvSpPr/>
          <p:nvPr/>
        </p:nvSpPr>
        <p:spPr>
          <a:xfrm>
            <a:off x="7948245" y="5807947"/>
            <a:ext cx="894304" cy="944545"/>
          </a:xfrm>
          <a:prstGeom prst="actionButtonHo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23593073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2335" y="649714"/>
            <a:ext cx="7772400" cy="1470025"/>
          </a:xfrm>
        </p:spPr>
        <p:txBody>
          <a:bodyPr/>
          <a:lstStyle/>
          <a:p>
            <a:r>
              <a:rPr lang="en-US" dirty="0" smtClean="0"/>
              <a:t>World Records- 500</a:t>
            </a:r>
            <a:endParaRPr lang="en-US" dirty="0"/>
          </a:p>
        </p:txBody>
      </p:sp>
      <p:sp>
        <p:nvSpPr>
          <p:cNvPr id="3" name="TextBox 2"/>
          <p:cNvSpPr txBox="1"/>
          <p:nvPr/>
        </p:nvSpPr>
        <p:spPr>
          <a:xfrm>
            <a:off x="783771" y="1909187"/>
            <a:ext cx="7660964" cy="3785652"/>
          </a:xfrm>
          <a:prstGeom prst="rect">
            <a:avLst/>
          </a:prstGeom>
          <a:noFill/>
        </p:spPr>
        <p:txBody>
          <a:bodyPr wrap="square" rtlCol="0">
            <a:spAutoFit/>
          </a:bodyPr>
          <a:lstStyle/>
          <a:p>
            <a:r>
              <a:rPr lang="en-US" sz="4000" dirty="0">
                <a:solidFill>
                  <a:schemeClr val="bg1"/>
                </a:solidFill>
              </a:rPr>
              <a:t>Where can you find the world’s oldest functioning bridge? </a:t>
            </a:r>
            <a:endParaRPr lang="en-US" sz="4000" dirty="0" smtClean="0">
              <a:solidFill>
                <a:schemeClr val="bg1"/>
              </a:solidFill>
            </a:endParaRPr>
          </a:p>
          <a:p>
            <a:pPr marL="742950" indent="-742950">
              <a:buAutoNum type="alphaUcPeriod"/>
            </a:pPr>
            <a:r>
              <a:rPr lang="en-US" sz="4000" dirty="0" smtClean="0">
                <a:solidFill>
                  <a:schemeClr val="bg1"/>
                </a:solidFill>
              </a:rPr>
              <a:t>Rome</a:t>
            </a:r>
            <a:r>
              <a:rPr lang="en-US" sz="4000" dirty="0">
                <a:solidFill>
                  <a:schemeClr val="bg1"/>
                </a:solidFill>
              </a:rPr>
              <a:t>, </a:t>
            </a:r>
            <a:r>
              <a:rPr lang="en-US" sz="4000" dirty="0" smtClean="0">
                <a:solidFill>
                  <a:schemeClr val="bg1"/>
                </a:solidFill>
              </a:rPr>
              <a:t>Italy</a:t>
            </a:r>
          </a:p>
          <a:p>
            <a:pPr marL="742950" indent="-742950">
              <a:buAutoNum type="alphaUcPeriod"/>
            </a:pPr>
            <a:r>
              <a:rPr lang="en-US" sz="4000" dirty="0" smtClean="0">
                <a:solidFill>
                  <a:schemeClr val="bg1"/>
                </a:solidFill>
              </a:rPr>
              <a:t>Varanasi</a:t>
            </a:r>
            <a:r>
              <a:rPr lang="en-US" sz="4000" dirty="0">
                <a:solidFill>
                  <a:schemeClr val="bg1"/>
                </a:solidFill>
              </a:rPr>
              <a:t>, </a:t>
            </a:r>
            <a:r>
              <a:rPr lang="en-US" sz="4000" dirty="0" smtClean="0">
                <a:solidFill>
                  <a:schemeClr val="bg1"/>
                </a:solidFill>
              </a:rPr>
              <a:t>India</a:t>
            </a:r>
          </a:p>
          <a:p>
            <a:pPr marL="742950" indent="-742950">
              <a:buAutoNum type="alphaUcPeriod"/>
            </a:pPr>
            <a:r>
              <a:rPr lang="en-US" sz="4000" dirty="0" smtClean="0">
                <a:solidFill>
                  <a:schemeClr val="bg1"/>
                </a:solidFill>
              </a:rPr>
              <a:t>Damascus</a:t>
            </a:r>
            <a:r>
              <a:rPr lang="en-US" sz="4000" dirty="0">
                <a:solidFill>
                  <a:schemeClr val="bg1"/>
                </a:solidFill>
              </a:rPr>
              <a:t>, </a:t>
            </a:r>
            <a:r>
              <a:rPr lang="en-US" sz="4000" dirty="0" smtClean="0">
                <a:solidFill>
                  <a:schemeClr val="bg1"/>
                </a:solidFill>
              </a:rPr>
              <a:t>Syria</a:t>
            </a:r>
          </a:p>
          <a:p>
            <a:pPr marL="742950" indent="-742950">
              <a:buAutoNum type="alphaUcPeriod"/>
            </a:pPr>
            <a:r>
              <a:rPr lang="en-US" sz="4000" dirty="0" smtClean="0">
                <a:solidFill>
                  <a:schemeClr val="bg1"/>
                </a:solidFill>
              </a:rPr>
              <a:t>Izmir</a:t>
            </a:r>
            <a:r>
              <a:rPr lang="en-US" sz="4000" dirty="0">
                <a:solidFill>
                  <a:schemeClr val="bg1"/>
                </a:solidFill>
              </a:rPr>
              <a:t>, Turkey</a:t>
            </a:r>
          </a:p>
        </p:txBody>
      </p:sp>
    </p:spTree>
    <p:extLst>
      <p:ext uri="{BB962C8B-B14F-4D97-AF65-F5344CB8AC3E}">
        <p14:creationId xmlns:p14="http://schemas.microsoft.com/office/powerpoint/2010/main" xmlns="" val="13416394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2335" y="649714"/>
            <a:ext cx="7772400" cy="1470025"/>
          </a:xfrm>
        </p:spPr>
        <p:txBody>
          <a:bodyPr/>
          <a:lstStyle/>
          <a:p>
            <a:r>
              <a:rPr lang="en-US" dirty="0" smtClean="0"/>
              <a:t>World Records- 500</a:t>
            </a:r>
            <a:endParaRPr lang="en-US" dirty="0"/>
          </a:p>
        </p:txBody>
      </p:sp>
      <p:sp>
        <p:nvSpPr>
          <p:cNvPr id="3" name="TextBox 2"/>
          <p:cNvSpPr txBox="1"/>
          <p:nvPr/>
        </p:nvSpPr>
        <p:spPr>
          <a:xfrm>
            <a:off x="211015" y="1567543"/>
            <a:ext cx="8932985" cy="2554545"/>
          </a:xfrm>
          <a:prstGeom prst="rect">
            <a:avLst/>
          </a:prstGeom>
          <a:noFill/>
        </p:spPr>
        <p:txBody>
          <a:bodyPr wrap="square" rtlCol="0">
            <a:spAutoFit/>
          </a:bodyPr>
          <a:lstStyle/>
          <a:p>
            <a:r>
              <a:rPr lang="en-US" sz="4000" dirty="0" smtClean="0">
                <a:solidFill>
                  <a:schemeClr val="bg1"/>
                </a:solidFill>
              </a:rPr>
              <a:t>D. Izmir, Turkey</a:t>
            </a:r>
            <a:endParaRPr lang="en-US" sz="4000" dirty="0">
              <a:solidFill>
                <a:schemeClr val="bg1"/>
              </a:solidFill>
            </a:endParaRPr>
          </a:p>
          <a:p>
            <a:r>
              <a:rPr lang="en-US" sz="4000" dirty="0" smtClean="0">
                <a:solidFill>
                  <a:schemeClr val="bg1"/>
                </a:solidFill>
              </a:rPr>
              <a:t>The Caravan </a:t>
            </a:r>
            <a:r>
              <a:rPr lang="en-US" sz="4000" dirty="0">
                <a:solidFill>
                  <a:schemeClr val="bg1"/>
                </a:solidFill>
              </a:rPr>
              <a:t>Bridge </a:t>
            </a:r>
            <a:r>
              <a:rPr lang="en-US" sz="4000" dirty="0" smtClean="0">
                <a:solidFill>
                  <a:schemeClr val="bg1"/>
                </a:solidFill>
              </a:rPr>
              <a:t>crosses the </a:t>
            </a:r>
            <a:r>
              <a:rPr lang="en-US" sz="4000" dirty="0" err="1" smtClean="0">
                <a:solidFill>
                  <a:schemeClr val="bg1"/>
                </a:solidFill>
              </a:rPr>
              <a:t>Meles</a:t>
            </a:r>
            <a:r>
              <a:rPr lang="en-US" sz="4000" dirty="0" smtClean="0">
                <a:solidFill>
                  <a:schemeClr val="bg1"/>
                </a:solidFill>
              </a:rPr>
              <a:t> River </a:t>
            </a:r>
            <a:r>
              <a:rPr lang="en-US" sz="4000" dirty="0">
                <a:solidFill>
                  <a:schemeClr val="bg1"/>
                </a:solidFill>
              </a:rPr>
              <a:t>in </a:t>
            </a:r>
            <a:r>
              <a:rPr lang="en-US" sz="4000" dirty="0" smtClean="0">
                <a:solidFill>
                  <a:schemeClr val="bg1"/>
                </a:solidFill>
              </a:rPr>
              <a:t>Izmir. </a:t>
            </a:r>
            <a:r>
              <a:rPr lang="en-US" sz="4000" dirty="0">
                <a:solidFill>
                  <a:schemeClr val="bg1"/>
                </a:solidFill>
              </a:rPr>
              <a:t>It was built around 850 BC, which makes it more than 2,860 years </a:t>
            </a:r>
            <a:r>
              <a:rPr lang="en-US" sz="4000" dirty="0" smtClean="0">
                <a:solidFill>
                  <a:schemeClr val="bg1"/>
                </a:solidFill>
              </a:rPr>
              <a:t>old.</a:t>
            </a:r>
            <a:endParaRPr lang="en-US" sz="4000" dirty="0">
              <a:solidFill>
                <a:schemeClr val="bg1"/>
              </a:solidFill>
            </a:endParaRPr>
          </a:p>
        </p:txBody>
      </p:sp>
      <p:pic>
        <p:nvPicPr>
          <p:cNvPr id="4" name="Picture 3" descr="17 of the Oldest Man-Made Structures On Earth Still In Use - Mozilla Firefox"/>
          <p:cNvPicPr>
            <a:picLocks noChangeAspect="1"/>
          </p:cNvPicPr>
          <p:nvPr/>
        </p:nvPicPr>
        <p:blipFill rotWithShape="1">
          <a:blip r:embed="rId2" cstate="print">
            <a:extLst>
              <a:ext uri="{28A0092B-C50C-407E-A947-70E740481C1C}">
                <a14:useLocalDpi xmlns:a14="http://schemas.microsoft.com/office/drawing/2010/main" xmlns="" val="0"/>
              </a:ext>
            </a:extLst>
          </a:blip>
          <a:srcRect/>
          <a:stretch/>
        </p:blipFill>
        <p:spPr>
          <a:xfrm>
            <a:off x="1637881" y="4122088"/>
            <a:ext cx="5536641" cy="2401557"/>
          </a:xfrm>
          <a:prstGeom prst="rect">
            <a:avLst/>
          </a:prstGeom>
        </p:spPr>
      </p:pic>
      <p:sp>
        <p:nvSpPr>
          <p:cNvPr id="5" name="Action Button: Home 4">
            <a:hlinkClick r:id="rId3" action="ppaction://hlinksldjump" highlightClick="1"/>
          </p:cNvPr>
          <p:cNvSpPr/>
          <p:nvPr/>
        </p:nvSpPr>
        <p:spPr>
          <a:xfrm>
            <a:off x="7968343" y="5667270"/>
            <a:ext cx="813916" cy="994787"/>
          </a:xfrm>
          <a:prstGeom prst="actionButtonHo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76162797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2334" y="438699"/>
            <a:ext cx="7772400" cy="1470025"/>
          </a:xfrm>
        </p:spPr>
        <p:txBody>
          <a:bodyPr/>
          <a:lstStyle/>
          <a:p>
            <a:r>
              <a:rPr lang="en-US" dirty="0" smtClean="0"/>
              <a:t>Miscellaneous– 100</a:t>
            </a:r>
            <a:endParaRPr lang="en-US" dirty="0"/>
          </a:p>
        </p:txBody>
      </p:sp>
      <p:sp>
        <p:nvSpPr>
          <p:cNvPr id="3" name="TextBox 2"/>
          <p:cNvSpPr txBox="1"/>
          <p:nvPr/>
        </p:nvSpPr>
        <p:spPr>
          <a:xfrm>
            <a:off x="834013" y="1818752"/>
            <a:ext cx="7506119" cy="3170099"/>
          </a:xfrm>
          <a:prstGeom prst="rect">
            <a:avLst/>
          </a:prstGeom>
          <a:noFill/>
        </p:spPr>
        <p:txBody>
          <a:bodyPr wrap="square" rtlCol="0">
            <a:spAutoFit/>
          </a:bodyPr>
          <a:lstStyle/>
          <a:p>
            <a:r>
              <a:rPr lang="en-US" sz="4000" dirty="0">
                <a:solidFill>
                  <a:schemeClr val="bg1"/>
                </a:solidFill>
              </a:rPr>
              <a:t>Where were French Fries invented</a:t>
            </a:r>
            <a:r>
              <a:rPr lang="en-US" sz="4000" dirty="0" smtClean="0">
                <a:solidFill>
                  <a:schemeClr val="bg1"/>
                </a:solidFill>
              </a:rPr>
              <a:t>?</a:t>
            </a:r>
          </a:p>
          <a:p>
            <a:pPr marL="742950" indent="-742950">
              <a:buAutoNum type="alphaUcPeriod"/>
            </a:pPr>
            <a:r>
              <a:rPr lang="en-US" sz="4000" dirty="0" smtClean="0">
                <a:solidFill>
                  <a:schemeClr val="bg1"/>
                </a:solidFill>
              </a:rPr>
              <a:t>United States</a:t>
            </a:r>
          </a:p>
          <a:p>
            <a:pPr marL="742950" indent="-742950">
              <a:buAutoNum type="alphaUcPeriod"/>
            </a:pPr>
            <a:r>
              <a:rPr lang="en-US" sz="4000" dirty="0" smtClean="0">
                <a:solidFill>
                  <a:schemeClr val="bg1"/>
                </a:solidFill>
              </a:rPr>
              <a:t>Belgium</a:t>
            </a:r>
          </a:p>
          <a:p>
            <a:pPr marL="742950" indent="-742950">
              <a:buAutoNum type="alphaUcPeriod"/>
            </a:pPr>
            <a:r>
              <a:rPr lang="en-US" sz="4000" dirty="0" smtClean="0">
                <a:solidFill>
                  <a:schemeClr val="bg1"/>
                </a:solidFill>
              </a:rPr>
              <a:t>France</a:t>
            </a:r>
          </a:p>
          <a:p>
            <a:pPr marL="742950" indent="-742950">
              <a:buAutoNum type="alphaUcPeriod"/>
            </a:pPr>
            <a:r>
              <a:rPr lang="en-US" sz="4000" dirty="0" smtClean="0">
                <a:solidFill>
                  <a:schemeClr val="bg1"/>
                </a:solidFill>
              </a:rPr>
              <a:t>Sweden </a:t>
            </a:r>
          </a:p>
        </p:txBody>
      </p:sp>
    </p:spTree>
    <p:extLst>
      <p:ext uri="{BB962C8B-B14F-4D97-AF65-F5344CB8AC3E}">
        <p14:creationId xmlns:p14="http://schemas.microsoft.com/office/powerpoint/2010/main" xmlns="" val="69735871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2334" y="438699"/>
            <a:ext cx="7772400" cy="1470025"/>
          </a:xfrm>
        </p:spPr>
        <p:txBody>
          <a:bodyPr/>
          <a:lstStyle/>
          <a:p>
            <a:r>
              <a:rPr lang="en-US" dirty="0" smtClean="0"/>
              <a:t>Miscellaneous– 100</a:t>
            </a:r>
            <a:endParaRPr lang="en-US" dirty="0"/>
          </a:p>
        </p:txBody>
      </p:sp>
      <p:sp>
        <p:nvSpPr>
          <p:cNvPr id="3" name="TextBox 2"/>
          <p:cNvSpPr txBox="1"/>
          <p:nvPr/>
        </p:nvSpPr>
        <p:spPr>
          <a:xfrm>
            <a:off x="834013" y="1818752"/>
            <a:ext cx="7506119" cy="1938992"/>
          </a:xfrm>
          <a:prstGeom prst="rect">
            <a:avLst/>
          </a:prstGeom>
          <a:noFill/>
        </p:spPr>
        <p:txBody>
          <a:bodyPr wrap="square" rtlCol="0">
            <a:spAutoFit/>
          </a:bodyPr>
          <a:lstStyle/>
          <a:p>
            <a:r>
              <a:rPr lang="en-US" sz="4000" dirty="0" smtClean="0">
                <a:solidFill>
                  <a:schemeClr val="bg1"/>
                </a:solidFill>
              </a:rPr>
              <a:t>B. Belgium</a:t>
            </a:r>
          </a:p>
          <a:p>
            <a:r>
              <a:rPr lang="en-US" sz="4000" dirty="0" smtClean="0">
                <a:solidFill>
                  <a:schemeClr val="bg1"/>
                </a:solidFill>
              </a:rPr>
              <a:t>Fries are typically served with mayo or are eaten with mussels. </a:t>
            </a:r>
          </a:p>
        </p:txBody>
      </p:sp>
      <p:pic>
        <p:nvPicPr>
          <p:cNvPr id="6" name="Picture 5" descr="moules frites - Google Search - Mozilla Firefox"/>
          <p:cNvPicPr>
            <a:picLocks noChangeAspect="1"/>
          </p:cNvPicPr>
          <p:nvPr/>
        </p:nvPicPr>
        <p:blipFill rotWithShape="1">
          <a:blip r:embed="rId2" cstate="print">
            <a:extLst>
              <a:ext uri="{28A0092B-C50C-407E-A947-70E740481C1C}">
                <a14:useLocalDpi xmlns:a14="http://schemas.microsoft.com/office/drawing/2010/main" xmlns="" val="0"/>
              </a:ext>
            </a:extLst>
          </a:blip>
          <a:srcRect/>
          <a:stretch/>
        </p:blipFill>
        <p:spPr>
          <a:xfrm>
            <a:off x="3817985" y="3919340"/>
            <a:ext cx="3627455" cy="2436913"/>
          </a:xfrm>
          <a:prstGeom prst="rect">
            <a:avLst/>
          </a:prstGeom>
        </p:spPr>
      </p:pic>
      <p:pic>
        <p:nvPicPr>
          <p:cNvPr id="7" name="Picture 6" descr="belgian fries - Google Search - Mozilla Firefox"/>
          <p:cNvPicPr>
            <a:picLocks noChangeAspect="1"/>
          </p:cNvPicPr>
          <p:nvPr/>
        </p:nvPicPr>
        <p:blipFill rotWithShape="1">
          <a:blip r:embed="rId3" cstate="print">
            <a:extLst>
              <a:ext uri="{28A0092B-C50C-407E-A947-70E740481C1C}">
                <a14:useLocalDpi xmlns:a14="http://schemas.microsoft.com/office/drawing/2010/main" xmlns="" val="0"/>
              </a:ext>
            </a:extLst>
          </a:blip>
          <a:srcRect/>
          <a:stretch/>
        </p:blipFill>
        <p:spPr>
          <a:xfrm>
            <a:off x="834013" y="3757743"/>
            <a:ext cx="2089281" cy="2803831"/>
          </a:xfrm>
          <a:prstGeom prst="rect">
            <a:avLst/>
          </a:prstGeom>
        </p:spPr>
      </p:pic>
      <p:sp>
        <p:nvSpPr>
          <p:cNvPr id="8" name="Action Button: Home 7">
            <a:hlinkClick r:id="rId4" action="ppaction://hlinksldjump" highlightClick="1"/>
          </p:cNvPr>
          <p:cNvSpPr/>
          <p:nvPr/>
        </p:nvSpPr>
        <p:spPr>
          <a:xfrm>
            <a:off x="7938198" y="5747657"/>
            <a:ext cx="834013" cy="884255"/>
          </a:xfrm>
          <a:prstGeom prst="actionButtonHo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02892454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9903</TotalTime>
  <Words>2448</Words>
  <Application>Microsoft Office PowerPoint</Application>
  <PresentationFormat>On-screen Show (4:3)</PresentationFormat>
  <Paragraphs>329</Paragraphs>
  <Slides>107</Slides>
  <Notes>38</Notes>
  <HiddenSlides>0</HiddenSlides>
  <MMClips>0</MMClips>
  <ScaleCrop>false</ScaleCrop>
  <HeadingPairs>
    <vt:vector size="4" baseType="variant">
      <vt:variant>
        <vt:lpstr>Theme</vt:lpstr>
      </vt:variant>
      <vt:variant>
        <vt:i4>2</vt:i4>
      </vt:variant>
      <vt:variant>
        <vt:lpstr>Slide Titles</vt:lpstr>
      </vt:variant>
      <vt:variant>
        <vt:i4>107</vt:i4>
      </vt:variant>
    </vt:vector>
  </HeadingPairs>
  <TitlesOfParts>
    <vt:vector size="109" baseType="lpstr">
      <vt:lpstr>Office Theme</vt:lpstr>
      <vt:lpstr>1_Office Theme</vt:lpstr>
      <vt:lpstr>Slide 1</vt:lpstr>
      <vt:lpstr>Emily</vt:lpstr>
      <vt:lpstr>Emily</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AFS Jeopardy</vt:lpstr>
      <vt:lpstr>Jeopardy Rules </vt:lpstr>
      <vt:lpstr>Slide 57</vt:lpstr>
      <vt:lpstr>AFS Basics - 100</vt:lpstr>
      <vt:lpstr>AFS Basics - 100</vt:lpstr>
      <vt:lpstr>AFS Basics - 200</vt:lpstr>
      <vt:lpstr>AFS Basics - 200</vt:lpstr>
      <vt:lpstr>AFS Basics - 300</vt:lpstr>
      <vt:lpstr>AFS Basics - 300</vt:lpstr>
      <vt:lpstr>AFS Basics - 400</vt:lpstr>
      <vt:lpstr>AFS Basics - 400</vt:lpstr>
      <vt:lpstr>AFS Basics - 500</vt:lpstr>
      <vt:lpstr>AFS Basics - 500</vt:lpstr>
      <vt:lpstr>Country Capitals – 100</vt:lpstr>
      <vt:lpstr>Country Capitals – 100</vt:lpstr>
      <vt:lpstr>Country Capitals – 200</vt:lpstr>
      <vt:lpstr>Country Capitals – 200</vt:lpstr>
      <vt:lpstr>Country Capitals – 300</vt:lpstr>
      <vt:lpstr>Country Capitals – 300</vt:lpstr>
      <vt:lpstr>Country Capitals – 400</vt:lpstr>
      <vt:lpstr>Country Capitals – 400</vt:lpstr>
      <vt:lpstr>Country Capitals – 500</vt:lpstr>
      <vt:lpstr>Country Capitals – 500</vt:lpstr>
      <vt:lpstr>Did You Know? - 100</vt:lpstr>
      <vt:lpstr>Did You Know? - 100</vt:lpstr>
      <vt:lpstr>Did You Know? - 200</vt:lpstr>
      <vt:lpstr>Did You Know? - 200</vt:lpstr>
      <vt:lpstr>Did You Know? - 300</vt:lpstr>
      <vt:lpstr>Did You Know? - 300</vt:lpstr>
      <vt:lpstr>Did You Know? - 400</vt:lpstr>
      <vt:lpstr>Did You Know? - 400</vt:lpstr>
      <vt:lpstr>Did You Know? - 500</vt:lpstr>
      <vt:lpstr>Did You Know? - 500</vt:lpstr>
      <vt:lpstr>World Records - 100</vt:lpstr>
      <vt:lpstr>World Records - 100</vt:lpstr>
      <vt:lpstr>World Records- 200</vt:lpstr>
      <vt:lpstr>World Records- 200</vt:lpstr>
      <vt:lpstr>World Records- 300</vt:lpstr>
      <vt:lpstr>World Records- 300</vt:lpstr>
      <vt:lpstr>World Records- 400</vt:lpstr>
      <vt:lpstr>World Records- 400</vt:lpstr>
      <vt:lpstr>World Records- 500</vt:lpstr>
      <vt:lpstr>World Records- 500</vt:lpstr>
      <vt:lpstr>Miscellaneous– 100</vt:lpstr>
      <vt:lpstr>Miscellaneous– 100</vt:lpstr>
      <vt:lpstr>Miscellaneous– 200</vt:lpstr>
      <vt:lpstr>Miscellaneous– 200</vt:lpstr>
      <vt:lpstr>Miscellaneous– 300</vt:lpstr>
      <vt:lpstr>Miscellaneous– 300</vt:lpstr>
      <vt:lpstr>Miscellaneous– 400</vt:lpstr>
      <vt:lpstr>Miscellaneous– 400</vt:lpstr>
      <vt:lpstr>Miscellaneous– 500</vt:lpstr>
      <vt:lpstr>Miscellaneous– 500</vt:lpstr>
    </vt:vector>
  </TitlesOfParts>
  <Company>AFS-USA</Company>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Luis Cisneros</dc:creator>
  <cp:lastModifiedBy>Scott Janke</cp:lastModifiedBy>
  <cp:revision>156</cp:revision>
  <dcterms:created xsi:type="dcterms:W3CDTF">2014-11-03T21:03:05Z</dcterms:created>
  <dcterms:modified xsi:type="dcterms:W3CDTF">2018-03-04T23:34:59Z</dcterms:modified>
</cp:coreProperties>
</file>