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9"/>
  </p:notesMasterIdLst>
  <p:sldIdLst>
    <p:sldId id="256" r:id="rId4"/>
    <p:sldId id="257" r:id="rId5"/>
    <p:sldId id="268" r:id="rId6"/>
    <p:sldId id="266" r:id="rId7"/>
    <p:sldId id="270" r:id="rId8"/>
    <p:sldId id="259" r:id="rId9"/>
    <p:sldId id="285" r:id="rId10"/>
    <p:sldId id="258" r:id="rId11"/>
    <p:sldId id="274" r:id="rId12"/>
    <p:sldId id="277" r:id="rId13"/>
    <p:sldId id="284" r:id="rId14"/>
    <p:sldId id="260" r:id="rId15"/>
    <p:sldId id="275" r:id="rId16"/>
    <p:sldId id="278" r:id="rId17"/>
    <p:sldId id="279" r:id="rId18"/>
    <p:sldId id="280" r:id="rId19"/>
    <p:sldId id="282" r:id="rId20"/>
    <p:sldId id="261" r:id="rId21"/>
    <p:sldId id="281" r:id="rId22"/>
    <p:sldId id="283" r:id="rId23"/>
    <p:sldId id="264" r:id="rId24"/>
    <p:sldId id="265" r:id="rId25"/>
    <p:sldId id="267" r:id="rId26"/>
    <p:sldId id="269" r:id="rId27"/>
    <p:sldId id="271" r:id="rId28"/>
  </p:sldIdLst>
  <p:sldSz cx="9144000" cy="6858000" type="screen4x3"/>
  <p:notesSz cx="7010400" cy="9236075"/>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p:cViewPr varScale="1">
        <p:scale>
          <a:sx n="108" d="100"/>
          <a:sy n="108" d="100"/>
        </p:scale>
        <p:origin x="444"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19ED2D42-A370-4963-87FA-E4E149B6F0C7}"/>
              </a:ext>
            </a:extLst>
          </p:cNvPr>
          <p:cNvSpPr>
            <a:spLocks noChangeArrowheads="1"/>
          </p:cNvSpPr>
          <p:nvPr/>
        </p:nvSpPr>
        <p:spPr bwMode="auto">
          <a:xfrm>
            <a:off x="0" y="0"/>
            <a:ext cx="7010400" cy="9236075"/>
          </a:xfrm>
          <a:prstGeom prst="roundRect">
            <a:avLst>
              <a:gd name="adj" fmla="val 23"/>
            </a:avLst>
          </a:prstGeom>
          <a:solidFill>
            <a:srgbClr val="FFFFFF"/>
          </a:solidFill>
          <a:ln w="9360">
            <a:noFill/>
            <a:miter lim="800000"/>
            <a:headEnd/>
            <a:tailEnd/>
          </a:ln>
        </p:spPr>
        <p:txBody>
          <a:bodyPr wrap="none" anchor="ctr"/>
          <a:lstStyle/>
          <a:p>
            <a:pPr eaLnBrk="1" hangingPunct="1">
              <a:buClr>
                <a:srgbClr val="000000"/>
              </a:buClr>
              <a:buSzPct val="100000"/>
              <a:buFont typeface="Times New Roman" pitchFamily="18" charset="0"/>
              <a:buNone/>
              <a:defRPr/>
            </a:pPr>
            <a:endParaRPr lang="en-US">
              <a:latin typeface="Arial" charset="0"/>
              <a:cs typeface="Arial" charset="0"/>
            </a:endParaRPr>
          </a:p>
        </p:txBody>
      </p:sp>
      <p:sp>
        <p:nvSpPr>
          <p:cNvPr id="4099" name="AutoShape 2">
            <a:extLst>
              <a:ext uri="{FF2B5EF4-FFF2-40B4-BE49-F238E27FC236}">
                <a16:creationId xmlns:a16="http://schemas.microsoft.com/office/drawing/2014/main" id="{0C4E4114-07EC-4FC9-A3A7-E71D8A98B522}"/>
              </a:ext>
            </a:extLst>
          </p:cNvPr>
          <p:cNvSpPr>
            <a:spLocks noChangeArrowheads="1"/>
          </p:cNvSpPr>
          <p:nvPr/>
        </p:nvSpPr>
        <p:spPr bwMode="auto">
          <a:xfrm>
            <a:off x="0" y="0"/>
            <a:ext cx="7010400" cy="9236075"/>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defRPr/>
            </a:pPr>
            <a:endParaRPr lang="en-US">
              <a:latin typeface="Arial" charset="0"/>
              <a:cs typeface="Arial" charset="0"/>
            </a:endParaRPr>
          </a:p>
        </p:txBody>
      </p:sp>
      <p:sp>
        <p:nvSpPr>
          <p:cNvPr id="28676" name="Rectangle 3">
            <a:extLst>
              <a:ext uri="{FF2B5EF4-FFF2-40B4-BE49-F238E27FC236}">
                <a16:creationId xmlns:a16="http://schemas.microsoft.com/office/drawing/2014/main" id="{DF0E4178-8DA2-4A50-9E6F-7882F103B72B}"/>
              </a:ext>
            </a:extLst>
          </p:cNvPr>
          <p:cNvSpPr>
            <a:spLocks noGrp="1" noRot="1" noChangeAspect="1" noChangeArrowheads="1"/>
          </p:cNvSpPr>
          <p:nvPr>
            <p:ph type="sldImg"/>
          </p:nvPr>
        </p:nvSpPr>
        <p:spPr bwMode="auto">
          <a:xfrm>
            <a:off x="1193800" y="701675"/>
            <a:ext cx="4613275"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4">
            <a:extLst>
              <a:ext uri="{FF2B5EF4-FFF2-40B4-BE49-F238E27FC236}">
                <a16:creationId xmlns:a16="http://schemas.microsoft.com/office/drawing/2014/main" id="{B4B56801-B7B2-474C-B797-457BB683BA18}"/>
              </a:ext>
            </a:extLst>
          </p:cNvPr>
          <p:cNvSpPr>
            <a:spLocks noGrp="1" noChangeArrowheads="1"/>
          </p:cNvSpPr>
          <p:nvPr>
            <p:ph type="body"/>
          </p:nvPr>
        </p:nvSpPr>
        <p:spPr bwMode="auto">
          <a:xfrm>
            <a:off x="701675" y="4387850"/>
            <a:ext cx="5602288" cy="41513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4101" name="Rectangle 5">
            <a:extLst>
              <a:ext uri="{FF2B5EF4-FFF2-40B4-BE49-F238E27FC236}">
                <a16:creationId xmlns:a16="http://schemas.microsoft.com/office/drawing/2014/main" id="{76385EAF-FCD9-4EE4-ACD5-BFFF45E6E620}"/>
              </a:ext>
            </a:extLst>
          </p:cNvPr>
          <p:cNvSpPr>
            <a:spLocks noGrp="1" noChangeArrowheads="1"/>
          </p:cNvSpPr>
          <p:nvPr>
            <p:ph type="hdr"/>
          </p:nvPr>
        </p:nvSpPr>
        <p:spPr bwMode="auto">
          <a:xfrm>
            <a:off x="0" y="0"/>
            <a:ext cx="3038475" cy="457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4102" name="Rectangle 6">
            <a:extLst>
              <a:ext uri="{FF2B5EF4-FFF2-40B4-BE49-F238E27FC236}">
                <a16:creationId xmlns:a16="http://schemas.microsoft.com/office/drawing/2014/main" id="{8903647F-4899-4263-8885-9065D99E8D26}"/>
              </a:ext>
            </a:extLst>
          </p:cNvPr>
          <p:cNvSpPr>
            <a:spLocks noGrp="1" noChangeArrowheads="1"/>
          </p:cNvSpPr>
          <p:nvPr>
            <p:ph type="dt"/>
          </p:nvPr>
        </p:nvSpPr>
        <p:spPr bwMode="auto">
          <a:xfrm>
            <a:off x="3967163" y="0"/>
            <a:ext cx="3038475" cy="4572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4103" name="Rectangle 7">
            <a:extLst>
              <a:ext uri="{FF2B5EF4-FFF2-40B4-BE49-F238E27FC236}">
                <a16:creationId xmlns:a16="http://schemas.microsoft.com/office/drawing/2014/main" id="{F761133B-3757-4E47-BBAF-CDF5E1951BDD}"/>
              </a:ext>
            </a:extLst>
          </p:cNvPr>
          <p:cNvSpPr>
            <a:spLocks noGrp="1" noChangeArrowheads="1"/>
          </p:cNvSpPr>
          <p:nvPr>
            <p:ph type="ftr"/>
          </p:nvPr>
        </p:nvSpPr>
        <p:spPr bwMode="auto">
          <a:xfrm>
            <a:off x="0" y="8774113"/>
            <a:ext cx="3038475" cy="4572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4104" name="Rectangle 8">
            <a:extLst>
              <a:ext uri="{FF2B5EF4-FFF2-40B4-BE49-F238E27FC236}">
                <a16:creationId xmlns:a16="http://schemas.microsoft.com/office/drawing/2014/main" id="{19C33925-E896-4D94-8789-6623BD2168EF}"/>
              </a:ext>
            </a:extLst>
          </p:cNvPr>
          <p:cNvSpPr>
            <a:spLocks noGrp="1" noChangeArrowheads="1"/>
          </p:cNvSpPr>
          <p:nvPr>
            <p:ph type="sldNum"/>
          </p:nvPr>
        </p:nvSpPr>
        <p:spPr bwMode="auto">
          <a:xfrm>
            <a:off x="3967163" y="8774113"/>
            <a:ext cx="3038475" cy="4572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hangingPunct="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Arial Unicode MS" pitchFamily="34" charset="-128"/>
              </a:defRPr>
            </a:lvl1pPr>
          </a:lstStyle>
          <a:p>
            <a:fld id="{6149008B-E0E7-46F4-ADF6-8F692DB486C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a:extLst>
              <a:ext uri="{FF2B5EF4-FFF2-40B4-BE49-F238E27FC236}">
                <a16:creationId xmlns:a16="http://schemas.microsoft.com/office/drawing/2014/main" id="{A4A5D32B-E74C-4804-AA46-412969DD6AE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93344A4A-230E-4AFE-8E72-7CFEDD074A3D}" type="slidenum">
              <a:rPr lang="en-US" altLang="en-US">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29699" name="Text Box 1">
            <a:extLst>
              <a:ext uri="{FF2B5EF4-FFF2-40B4-BE49-F238E27FC236}">
                <a16:creationId xmlns:a16="http://schemas.microsoft.com/office/drawing/2014/main" id="{93FAEE9F-5F85-4A9B-B9C5-9AEC5989D854}"/>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9700" name="Rectangle 2">
            <a:extLst>
              <a:ext uri="{FF2B5EF4-FFF2-40B4-BE49-F238E27FC236}">
                <a16:creationId xmlns:a16="http://schemas.microsoft.com/office/drawing/2014/main" id="{1A4C6EDF-D26B-4674-855B-98C518C8A317}"/>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a:extLst>
              <a:ext uri="{FF2B5EF4-FFF2-40B4-BE49-F238E27FC236}">
                <a16:creationId xmlns:a16="http://schemas.microsoft.com/office/drawing/2014/main" id="{C8C2F4B6-D307-443B-952E-5D98D818D23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BD743D74-371D-40C6-A4D9-5B12FB2CF336}" type="slidenum">
              <a:rPr lang="en-US" altLang="en-US">
                <a:solidFill>
                  <a:srgbClr val="000000"/>
                </a:solidFill>
                <a:latin typeface="Times New Roman" panose="02020603050405020304" pitchFamily="18" charset="0"/>
              </a:rPr>
              <a:pPr/>
              <a:t>12</a:t>
            </a:fld>
            <a:endParaRPr lang="en-US" altLang="en-US">
              <a:solidFill>
                <a:srgbClr val="000000"/>
              </a:solidFill>
              <a:latin typeface="Times New Roman" panose="02020603050405020304" pitchFamily="18" charset="0"/>
            </a:endParaRPr>
          </a:p>
        </p:txBody>
      </p:sp>
      <p:sp>
        <p:nvSpPr>
          <p:cNvPr id="38915" name="Text Box 1">
            <a:extLst>
              <a:ext uri="{FF2B5EF4-FFF2-40B4-BE49-F238E27FC236}">
                <a16:creationId xmlns:a16="http://schemas.microsoft.com/office/drawing/2014/main" id="{B0B96EC7-DC09-430D-8066-DBDADEE54E8B}"/>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8916" name="Rectangle 2">
            <a:extLst>
              <a:ext uri="{FF2B5EF4-FFF2-40B4-BE49-F238E27FC236}">
                <a16:creationId xmlns:a16="http://schemas.microsoft.com/office/drawing/2014/main" id="{1884B261-DDCD-416A-B06A-BEA0EB3E4075}"/>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8">
            <a:extLst>
              <a:ext uri="{FF2B5EF4-FFF2-40B4-BE49-F238E27FC236}">
                <a16:creationId xmlns:a16="http://schemas.microsoft.com/office/drawing/2014/main" id="{8F345EE4-74C6-43C2-AEAC-CFB9E515168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E0ECAEB9-03D6-4046-A83A-44CA35577D24}" type="slidenum">
              <a:rPr lang="en-US" altLang="en-US">
                <a:solidFill>
                  <a:srgbClr val="000000"/>
                </a:solidFill>
                <a:latin typeface="Times New Roman" panose="02020603050405020304" pitchFamily="18" charset="0"/>
              </a:rPr>
              <a:pPr/>
              <a:t>13</a:t>
            </a:fld>
            <a:endParaRPr lang="en-US" altLang="en-US">
              <a:solidFill>
                <a:srgbClr val="000000"/>
              </a:solidFill>
              <a:latin typeface="Times New Roman" panose="02020603050405020304" pitchFamily="18" charset="0"/>
            </a:endParaRPr>
          </a:p>
        </p:txBody>
      </p:sp>
      <p:sp>
        <p:nvSpPr>
          <p:cNvPr id="39939" name="Text Box 1">
            <a:extLst>
              <a:ext uri="{FF2B5EF4-FFF2-40B4-BE49-F238E27FC236}">
                <a16:creationId xmlns:a16="http://schemas.microsoft.com/office/drawing/2014/main" id="{77094C58-CD64-4DBB-B33A-E7DC38B0E2E0}"/>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9940" name="Rectangle 2">
            <a:extLst>
              <a:ext uri="{FF2B5EF4-FFF2-40B4-BE49-F238E27FC236}">
                <a16:creationId xmlns:a16="http://schemas.microsoft.com/office/drawing/2014/main" id="{2619D02D-3BDE-48EC-8AA7-8E69B7E21916}"/>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a:extLst>
              <a:ext uri="{FF2B5EF4-FFF2-40B4-BE49-F238E27FC236}">
                <a16:creationId xmlns:a16="http://schemas.microsoft.com/office/drawing/2014/main" id="{E065B479-AE7F-4DAF-AB5D-3397A264949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22C5B0E0-C6FC-4CCE-8535-15898292BC4B}" type="slidenum">
              <a:rPr lang="en-US" altLang="en-US">
                <a:solidFill>
                  <a:srgbClr val="000000"/>
                </a:solidFill>
                <a:latin typeface="Times New Roman" panose="02020603050405020304" pitchFamily="18" charset="0"/>
              </a:rPr>
              <a:pPr/>
              <a:t>14</a:t>
            </a:fld>
            <a:endParaRPr lang="en-US" altLang="en-US">
              <a:solidFill>
                <a:srgbClr val="000000"/>
              </a:solidFill>
              <a:latin typeface="Times New Roman" panose="02020603050405020304" pitchFamily="18" charset="0"/>
            </a:endParaRPr>
          </a:p>
        </p:txBody>
      </p:sp>
      <p:sp>
        <p:nvSpPr>
          <p:cNvPr id="40963" name="Text Box 1">
            <a:extLst>
              <a:ext uri="{FF2B5EF4-FFF2-40B4-BE49-F238E27FC236}">
                <a16:creationId xmlns:a16="http://schemas.microsoft.com/office/drawing/2014/main" id="{B1AC01B1-0C8B-4466-A34F-31536B431084}"/>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0964" name="Rectangle 2">
            <a:extLst>
              <a:ext uri="{FF2B5EF4-FFF2-40B4-BE49-F238E27FC236}">
                <a16:creationId xmlns:a16="http://schemas.microsoft.com/office/drawing/2014/main" id="{480908F4-7562-48A3-BADE-3632CE3D43DF}"/>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23C19D36-1C33-4F6D-8B5F-E4A88E47E91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C7185868-71B3-4A61-980B-6560805CC213}" type="slidenum">
              <a:rPr lang="en-US" altLang="en-US">
                <a:solidFill>
                  <a:srgbClr val="000000"/>
                </a:solidFill>
                <a:latin typeface="Times New Roman" panose="02020603050405020304" pitchFamily="18" charset="0"/>
              </a:rPr>
              <a:pPr/>
              <a:t>15</a:t>
            </a:fld>
            <a:endParaRPr lang="en-US" altLang="en-US">
              <a:solidFill>
                <a:srgbClr val="000000"/>
              </a:solidFill>
              <a:latin typeface="Times New Roman" panose="02020603050405020304" pitchFamily="18" charset="0"/>
            </a:endParaRPr>
          </a:p>
        </p:txBody>
      </p:sp>
      <p:sp>
        <p:nvSpPr>
          <p:cNvPr id="41987" name="Text Box 1">
            <a:extLst>
              <a:ext uri="{FF2B5EF4-FFF2-40B4-BE49-F238E27FC236}">
                <a16:creationId xmlns:a16="http://schemas.microsoft.com/office/drawing/2014/main" id="{8CA9E35A-C859-40ED-B19F-3B40A4464C47}"/>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988" name="Rectangle 2">
            <a:extLst>
              <a:ext uri="{FF2B5EF4-FFF2-40B4-BE49-F238E27FC236}">
                <a16:creationId xmlns:a16="http://schemas.microsoft.com/office/drawing/2014/main" id="{A05DAB9A-D811-4EFD-82EF-E334762C22C7}"/>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8">
            <a:extLst>
              <a:ext uri="{FF2B5EF4-FFF2-40B4-BE49-F238E27FC236}">
                <a16:creationId xmlns:a16="http://schemas.microsoft.com/office/drawing/2014/main" id="{A68595D2-95A9-4CDF-AB60-C1E8DEF56A6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AD880CAF-DDA1-463A-B9B5-EFBA4A164E76}" type="slidenum">
              <a:rPr lang="en-US" altLang="en-US">
                <a:solidFill>
                  <a:srgbClr val="000000"/>
                </a:solidFill>
                <a:latin typeface="Times New Roman" panose="02020603050405020304" pitchFamily="18" charset="0"/>
              </a:rPr>
              <a:pPr/>
              <a:t>16</a:t>
            </a:fld>
            <a:endParaRPr lang="en-US" altLang="en-US">
              <a:solidFill>
                <a:srgbClr val="000000"/>
              </a:solidFill>
              <a:latin typeface="Times New Roman" panose="02020603050405020304" pitchFamily="18" charset="0"/>
            </a:endParaRPr>
          </a:p>
        </p:txBody>
      </p:sp>
      <p:sp>
        <p:nvSpPr>
          <p:cNvPr id="43011" name="Text Box 1">
            <a:extLst>
              <a:ext uri="{FF2B5EF4-FFF2-40B4-BE49-F238E27FC236}">
                <a16:creationId xmlns:a16="http://schemas.microsoft.com/office/drawing/2014/main" id="{C1E3BD6C-9DB9-4C7D-B2E9-4E2F7A09461E}"/>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3012" name="Rectangle 2">
            <a:extLst>
              <a:ext uri="{FF2B5EF4-FFF2-40B4-BE49-F238E27FC236}">
                <a16:creationId xmlns:a16="http://schemas.microsoft.com/office/drawing/2014/main" id="{7DD0D617-2E5D-4BBF-A8A3-7022B028D365}"/>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78BB4AD1-6C5E-4766-B93D-45E9E9E689D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F2E8B498-ED88-4266-95A6-B5CCFF09C062}" type="slidenum">
              <a:rPr lang="en-US" altLang="en-US">
                <a:solidFill>
                  <a:srgbClr val="000000"/>
                </a:solidFill>
                <a:latin typeface="Times New Roman" panose="02020603050405020304" pitchFamily="18" charset="0"/>
              </a:rPr>
              <a:pPr/>
              <a:t>18</a:t>
            </a:fld>
            <a:endParaRPr lang="en-US" altLang="en-US">
              <a:solidFill>
                <a:srgbClr val="000000"/>
              </a:solidFill>
              <a:latin typeface="Times New Roman" panose="02020603050405020304" pitchFamily="18" charset="0"/>
            </a:endParaRPr>
          </a:p>
        </p:txBody>
      </p:sp>
      <p:sp>
        <p:nvSpPr>
          <p:cNvPr id="44035" name="Text Box 1">
            <a:extLst>
              <a:ext uri="{FF2B5EF4-FFF2-40B4-BE49-F238E27FC236}">
                <a16:creationId xmlns:a16="http://schemas.microsoft.com/office/drawing/2014/main" id="{9B884D69-7E50-4478-B0E1-D8C166528785}"/>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4036" name="Rectangle 2">
            <a:extLst>
              <a:ext uri="{FF2B5EF4-FFF2-40B4-BE49-F238E27FC236}">
                <a16:creationId xmlns:a16="http://schemas.microsoft.com/office/drawing/2014/main" id="{2FB5955C-4AA9-48C5-A509-98FEF1C71B23}"/>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a:extLst>
              <a:ext uri="{FF2B5EF4-FFF2-40B4-BE49-F238E27FC236}">
                <a16:creationId xmlns:a16="http://schemas.microsoft.com/office/drawing/2014/main" id="{761B2DFA-853E-4CB2-87AD-59ACA136053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AC91D9BB-58F4-4634-8B1E-31DB74A7BDA9}" type="slidenum">
              <a:rPr lang="en-US" altLang="en-US">
                <a:solidFill>
                  <a:srgbClr val="000000"/>
                </a:solidFill>
                <a:latin typeface="Times New Roman" panose="02020603050405020304" pitchFamily="18" charset="0"/>
              </a:rPr>
              <a:pPr/>
              <a:t>19</a:t>
            </a:fld>
            <a:endParaRPr lang="en-US" altLang="en-US">
              <a:solidFill>
                <a:srgbClr val="000000"/>
              </a:solidFill>
              <a:latin typeface="Times New Roman" panose="02020603050405020304" pitchFamily="18" charset="0"/>
            </a:endParaRPr>
          </a:p>
        </p:txBody>
      </p:sp>
      <p:sp>
        <p:nvSpPr>
          <p:cNvPr id="45059" name="Text Box 1">
            <a:extLst>
              <a:ext uri="{FF2B5EF4-FFF2-40B4-BE49-F238E27FC236}">
                <a16:creationId xmlns:a16="http://schemas.microsoft.com/office/drawing/2014/main" id="{6F936263-D3BC-454A-B4DF-78081BA2B007}"/>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0" name="Rectangle 2">
            <a:extLst>
              <a:ext uri="{FF2B5EF4-FFF2-40B4-BE49-F238E27FC236}">
                <a16:creationId xmlns:a16="http://schemas.microsoft.com/office/drawing/2014/main" id="{BA119ACA-36F4-4CC9-B5AC-F05C8CD6F3B2}"/>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D03BEFBA-D9F1-48BB-8540-64F7CB9F3E3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164FEC99-30FD-44FF-BF80-B2528C08AD00}" type="slidenum">
              <a:rPr lang="en-US" altLang="en-US">
                <a:solidFill>
                  <a:srgbClr val="000000"/>
                </a:solidFill>
                <a:latin typeface="Times New Roman" panose="02020603050405020304" pitchFamily="18" charset="0"/>
              </a:rPr>
              <a:pPr/>
              <a:t>21</a:t>
            </a:fld>
            <a:endParaRPr lang="en-US" altLang="en-US">
              <a:solidFill>
                <a:srgbClr val="000000"/>
              </a:solidFill>
              <a:latin typeface="Times New Roman" panose="02020603050405020304" pitchFamily="18" charset="0"/>
            </a:endParaRPr>
          </a:p>
        </p:txBody>
      </p:sp>
      <p:sp>
        <p:nvSpPr>
          <p:cNvPr id="46083" name="Text Box 1">
            <a:extLst>
              <a:ext uri="{FF2B5EF4-FFF2-40B4-BE49-F238E27FC236}">
                <a16:creationId xmlns:a16="http://schemas.microsoft.com/office/drawing/2014/main" id="{7D486B1D-E77E-4457-93FB-5BE7B6C3F52F}"/>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6084" name="Rectangle 2">
            <a:extLst>
              <a:ext uri="{FF2B5EF4-FFF2-40B4-BE49-F238E27FC236}">
                <a16:creationId xmlns:a16="http://schemas.microsoft.com/office/drawing/2014/main" id="{CB679D87-F997-4EF2-A6CD-DC61332EF58E}"/>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a:extLst>
              <a:ext uri="{FF2B5EF4-FFF2-40B4-BE49-F238E27FC236}">
                <a16:creationId xmlns:a16="http://schemas.microsoft.com/office/drawing/2014/main" id="{5D9F47AD-50F0-4802-A967-C0A05B24C8E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F2CFC7AF-A35B-47A4-A946-2DCD372D3C50}" type="slidenum">
              <a:rPr lang="en-US" altLang="en-US">
                <a:solidFill>
                  <a:srgbClr val="000000"/>
                </a:solidFill>
                <a:latin typeface="Times New Roman" panose="02020603050405020304" pitchFamily="18" charset="0"/>
              </a:rPr>
              <a:pPr/>
              <a:t>22</a:t>
            </a:fld>
            <a:endParaRPr lang="en-US" altLang="en-US">
              <a:solidFill>
                <a:srgbClr val="000000"/>
              </a:solidFill>
              <a:latin typeface="Times New Roman" panose="02020603050405020304" pitchFamily="18" charset="0"/>
            </a:endParaRPr>
          </a:p>
        </p:txBody>
      </p:sp>
      <p:sp>
        <p:nvSpPr>
          <p:cNvPr id="47107" name="Text Box 1">
            <a:extLst>
              <a:ext uri="{FF2B5EF4-FFF2-40B4-BE49-F238E27FC236}">
                <a16:creationId xmlns:a16="http://schemas.microsoft.com/office/drawing/2014/main" id="{EF1D5CF2-799F-4747-AEF4-BDD649BE6F8F}"/>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7108" name="Rectangle 2">
            <a:extLst>
              <a:ext uri="{FF2B5EF4-FFF2-40B4-BE49-F238E27FC236}">
                <a16:creationId xmlns:a16="http://schemas.microsoft.com/office/drawing/2014/main" id="{40271F99-2C07-415F-9F0C-12319ED5C59B}"/>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1EBEA8BF-A6E8-45F3-9533-CFF08A32DE0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81A6E465-409E-48FF-8A51-752D76AEDB4D}" type="slidenum">
              <a:rPr lang="en-US" altLang="en-US">
                <a:solidFill>
                  <a:srgbClr val="000000"/>
                </a:solidFill>
                <a:latin typeface="Times New Roman" panose="02020603050405020304" pitchFamily="18" charset="0"/>
              </a:rPr>
              <a:pPr/>
              <a:t>23</a:t>
            </a:fld>
            <a:endParaRPr lang="en-US" altLang="en-US">
              <a:solidFill>
                <a:srgbClr val="000000"/>
              </a:solidFill>
              <a:latin typeface="Times New Roman" panose="02020603050405020304" pitchFamily="18" charset="0"/>
            </a:endParaRPr>
          </a:p>
        </p:txBody>
      </p:sp>
      <p:sp>
        <p:nvSpPr>
          <p:cNvPr id="48131" name="Text Box 1">
            <a:extLst>
              <a:ext uri="{FF2B5EF4-FFF2-40B4-BE49-F238E27FC236}">
                <a16:creationId xmlns:a16="http://schemas.microsoft.com/office/drawing/2014/main" id="{A75FF1A9-CD5D-40E6-9D45-E5AEBCD01914}"/>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8132" name="Rectangle 2">
            <a:extLst>
              <a:ext uri="{FF2B5EF4-FFF2-40B4-BE49-F238E27FC236}">
                <a16:creationId xmlns:a16="http://schemas.microsoft.com/office/drawing/2014/main" id="{B5E71BCD-F9B6-4028-B4FB-6AA9B3E65920}"/>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a:extLst>
              <a:ext uri="{FF2B5EF4-FFF2-40B4-BE49-F238E27FC236}">
                <a16:creationId xmlns:a16="http://schemas.microsoft.com/office/drawing/2014/main" id="{D3554A34-3C21-44F1-8E4A-C0A52382725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9FF35AFA-2FF3-45A5-AE5A-2060ED1F5A18}" type="slidenum">
              <a:rPr lang="en-US" altLang="en-US">
                <a:solidFill>
                  <a:srgbClr val="000000"/>
                </a:solidFill>
                <a:latin typeface="Times New Roman" panose="02020603050405020304" pitchFamily="18" charset="0"/>
              </a:rPr>
              <a:pPr/>
              <a:t>2</a:t>
            </a:fld>
            <a:endParaRPr lang="en-US" altLang="en-US">
              <a:solidFill>
                <a:srgbClr val="000000"/>
              </a:solidFill>
              <a:latin typeface="Times New Roman" panose="02020603050405020304" pitchFamily="18" charset="0"/>
            </a:endParaRPr>
          </a:p>
        </p:txBody>
      </p:sp>
      <p:sp>
        <p:nvSpPr>
          <p:cNvPr id="30723" name="Text Box 1">
            <a:extLst>
              <a:ext uri="{FF2B5EF4-FFF2-40B4-BE49-F238E27FC236}">
                <a16:creationId xmlns:a16="http://schemas.microsoft.com/office/drawing/2014/main" id="{1FC2B793-8941-49BA-A718-ACCCD702D684}"/>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24" name="Rectangle 2">
            <a:extLst>
              <a:ext uri="{FF2B5EF4-FFF2-40B4-BE49-F238E27FC236}">
                <a16:creationId xmlns:a16="http://schemas.microsoft.com/office/drawing/2014/main" id="{4D7B32BF-FAA4-4C0A-BE26-CEE090D3ED20}"/>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0F0823AC-5B84-4DE1-98CA-B47236CFA20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57AA490D-70C8-4553-9B2E-CA01B07BA3C3}" type="slidenum">
              <a:rPr lang="en-US" altLang="en-US">
                <a:solidFill>
                  <a:srgbClr val="000000"/>
                </a:solidFill>
                <a:latin typeface="Times New Roman" panose="02020603050405020304" pitchFamily="18" charset="0"/>
              </a:rPr>
              <a:pPr/>
              <a:t>24</a:t>
            </a:fld>
            <a:endParaRPr lang="en-US" altLang="en-US">
              <a:solidFill>
                <a:srgbClr val="000000"/>
              </a:solidFill>
              <a:latin typeface="Times New Roman" panose="02020603050405020304" pitchFamily="18" charset="0"/>
            </a:endParaRPr>
          </a:p>
        </p:txBody>
      </p:sp>
      <p:sp>
        <p:nvSpPr>
          <p:cNvPr id="49155" name="Text Box 1">
            <a:extLst>
              <a:ext uri="{FF2B5EF4-FFF2-40B4-BE49-F238E27FC236}">
                <a16:creationId xmlns:a16="http://schemas.microsoft.com/office/drawing/2014/main" id="{AA054895-9897-43F4-8B63-ED6CCEEA1670}"/>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9156" name="Rectangle 2">
            <a:extLst>
              <a:ext uri="{FF2B5EF4-FFF2-40B4-BE49-F238E27FC236}">
                <a16:creationId xmlns:a16="http://schemas.microsoft.com/office/drawing/2014/main" id="{1E08B6BE-C225-463B-81A1-55F25C446D65}"/>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a:extLst>
              <a:ext uri="{FF2B5EF4-FFF2-40B4-BE49-F238E27FC236}">
                <a16:creationId xmlns:a16="http://schemas.microsoft.com/office/drawing/2014/main" id="{0557D9D3-CC34-4468-B2E9-6DAD247855D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F4DEDD75-D448-4A6F-AF9E-00E408938796}" type="slidenum">
              <a:rPr lang="en-US" altLang="en-US">
                <a:solidFill>
                  <a:srgbClr val="000000"/>
                </a:solidFill>
                <a:latin typeface="Times New Roman" panose="02020603050405020304" pitchFamily="18" charset="0"/>
              </a:rPr>
              <a:pPr/>
              <a:t>25</a:t>
            </a:fld>
            <a:endParaRPr lang="en-US" altLang="en-US">
              <a:solidFill>
                <a:srgbClr val="000000"/>
              </a:solidFill>
              <a:latin typeface="Times New Roman" panose="02020603050405020304" pitchFamily="18" charset="0"/>
            </a:endParaRPr>
          </a:p>
        </p:txBody>
      </p:sp>
      <p:sp>
        <p:nvSpPr>
          <p:cNvPr id="50179" name="Text Box 1">
            <a:extLst>
              <a:ext uri="{FF2B5EF4-FFF2-40B4-BE49-F238E27FC236}">
                <a16:creationId xmlns:a16="http://schemas.microsoft.com/office/drawing/2014/main" id="{DF343CDF-65E4-4691-8FB6-F99ECE16BB4D}"/>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50180" name="Rectangle 2">
            <a:extLst>
              <a:ext uri="{FF2B5EF4-FFF2-40B4-BE49-F238E27FC236}">
                <a16:creationId xmlns:a16="http://schemas.microsoft.com/office/drawing/2014/main" id="{08413A1C-A541-44EE-A08A-FA593A8B5F10}"/>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a:extLst>
              <a:ext uri="{FF2B5EF4-FFF2-40B4-BE49-F238E27FC236}">
                <a16:creationId xmlns:a16="http://schemas.microsoft.com/office/drawing/2014/main" id="{049B213F-8404-4137-9651-ADCA6C7EF88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24532004-A230-4B40-8F51-F3C790731177}" type="slidenum">
              <a:rPr lang="en-US" altLang="en-US">
                <a:solidFill>
                  <a:srgbClr val="000000"/>
                </a:solidFill>
                <a:latin typeface="Times New Roman" panose="02020603050405020304" pitchFamily="18" charset="0"/>
              </a:rPr>
              <a:pPr/>
              <a:t>3</a:t>
            </a:fld>
            <a:endParaRPr lang="en-US" altLang="en-US">
              <a:solidFill>
                <a:srgbClr val="000000"/>
              </a:solidFill>
              <a:latin typeface="Times New Roman" panose="02020603050405020304" pitchFamily="18" charset="0"/>
            </a:endParaRPr>
          </a:p>
        </p:txBody>
      </p:sp>
      <p:sp>
        <p:nvSpPr>
          <p:cNvPr id="31747" name="Text Box 1">
            <a:extLst>
              <a:ext uri="{FF2B5EF4-FFF2-40B4-BE49-F238E27FC236}">
                <a16:creationId xmlns:a16="http://schemas.microsoft.com/office/drawing/2014/main" id="{2F9B7DC6-38BA-4DC5-9037-E304C3226956}"/>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1748" name="Rectangle 2">
            <a:extLst>
              <a:ext uri="{FF2B5EF4-FFF2-40B4-BE49-F238E27FC236}">
                <a16:creationId xmlns:a16="http://schemas.microsoft.com/office/drawing/2014/main" id="{1DBD1314-36B1-4038-AE51-00872F3DA6DA}"/>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a:extLst>
              <a:ext uri="{FF2B5EF4-FFF2-40B4-BE49-F238E27FC236}">
                <a16:creationId xmlns:a16="http://schemas.microsoft.com/office/drawing/2014/main" id="{979D7CA7-2B23-45F2-B9FE-F78A77B05A6F}"/>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512900D7-9049-4E31-B739-582BFC9C10E2}" type="slidenum">
              <a:rPr lang="en-US" altLang="en-US">
                <a:solidFill>
                  <a:srgbClr val="000000"/>
                </a:solidFill>
                <a:latin typeface="Times New Roman" panose="02020603050405020304" pitchFamily="18" charset="0"/>
              </a:rPr>
              <a:pPr/>
              <a:t>4</a:t>
            </a:fld>
            <a:endParaRPr lang="en-US" altLang="en-US">
              <a:solidFill>
                <a:srgbClr val="000000"/>
              </a:solidFill>
              <a:latin typeface="Times New Roman" panose="02020603050405020304" pitchFamily="18" charset="0"/>
            </a:endParaRPr>
          </a:p>
        </p:txBody>
      </p:sp>
      <p:sp>
        <p:nvSpPr>
          <p:cNvPr id="32771" name="Text Box 1">
            <a:extLst>
              <a:ext uri="{FF2B5EF4-FFF2-40B4-BE49-F238E27FC236}">
                <a16:creationId xmlns:a16="http://schemas.microsoft.com/office/drawing/2014/main" id="{C63561DA-97BB-4F32-B6C0-545DFCEF4E44}"/>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2772" name="Rectangle 2">
            <a:extLst>
              <a:ext uri="{FF2B5EF4-FFF2-40B4-BE49-F238E27FC236}">
                <a16:creationId xmlns:a16="http://schemas.microsoft.com/office/drawing/2014/main" id="{3D102C97-5E38-4D91-A145-AAEBA4ED06EB}"/>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a:extLst>
              <a:ext uri="{FF2B5EF4-FFF2-40B4-BE49-F238E27FC236}">
                <a16:creationId xmlns:a16="http://schemas.microsoft.com/office/drawing/2014/main" id="{CD19F465-815D-4501-8111-D4C14475DC7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AA9A037A-6FD0-484E-AE47-BAD36FCC79ED}" type="slidenum">
              <a:rPr lang="en-US" altLang="en-US">
                <a:solidFill>
                  <a:srgbClr val="000000"/>
                </a:solidFill>
                <a:latin typeface="Times New Roman" panose="02020603050405020304" pitchFamily="18" charset="0"/>
              </a:rPr>
              <a:pPr/>
              <a:t>5</a:t>
            </a:fld>
            <a:endParaRPr lang="en-US" altLang="en-US">
              <a:solidFill>
                <a:srgbClr val="000000"/>
              </a:solidFill>
              <a:latin typeface="Times New Roman" panose="02020603050405020304" pitchFamily="18" charset="0"/>
            </a:endParaRPr>
          </a:p>
        </p:txBody>
      </p:sp>
      <p:sp>
        <p:nvSpPr>
          <p:cNvPr id="33795" name="Text Box 1">
            <a:extLst>
              <a:ext uri="{FF2B5EF4-FFF2-40B4-BE49-F238E27FC236}">
                <a16:creationId xmlns:a16="http://schemas.microsoft.com/office/drawing/2014/main" id="{826F6FFB-63D9-4EF1-8D25-7F97FAA6B541}"/>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3796" name="Rectangle 2">
            <a:extLst>
              <a:ext uri="{FF2B5EF4-FFF2-40B4-BE49-F238E27FC236}">
                <a16:creationId xmlns:a16="http://schemas.microsoft.com/office/drawing/2014/main" id="{D8EB6717-CDFB-4334-8488-5EA16304E766}"/>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a:extLst>
              <a:ext uri="{FF2B5EF4-FFF2-40B4-BE49-F238E27FC236}">
                <a16:creationId xmlns:a16="http://schemas.microsoft.com/office/drawing/2014/main" id="{143814F5-96EF-4FA4-91B2-5236DA549554}"/>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D43C68BF-1A9F-496D-BA2F-0144FDD1ECAA}" type="slidenum">
              <a:rPr lang="en-US" altLang="en-US">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
        <p:nvSpPr>
          <p:cNvPr id="34819" name="Text Box 1">
            <a:extLst>
              <a:ext uri="{FF2B5EF4-FFF2-40B4-BE49-F238E27FC236}">
                <a16:creationId xmlns:a16="http://schemas.microsoft.com/office/drawing/2014/main" id="{D50EA52C-105D-4F7E-AB0A-58EC31665F1A}"/>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4820" name="Rectangle 2">
            <a:extLst>
              <a:ext uri="{FF2B5EF4-FFF2-40B4-BE49-F238E27FC236}">
                <a16:creationId xmlns:a16="http://schemas.microsoft.com/office/drawing/2014/main" id="{A6092738-7650-4B97-A1E9-71C46F566185}"/>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a:extLst>
              <a:ext uri="{FF2B5EF4-FFF2-40B4-BE49-F238E27FC236}">
                <a16:creationId xmlns:a16="http://schemas.microsoft.com/office/drawing/2014/main" id="{CE3364AB-4641-4645-84DA-91FA8F9C8EC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2F5D24A5-C61A-4BD8-BE00-C7A1926AC05F}" type="slidenum">
              <a:rPr lang="en-US" altLang="en-US">
                <a:solidFill>
                  <a:srgbClr val="000000"/>
                </a:solidFill>
                <a:latin typeface="Times New Roman" panose="02020603050405020304" pitchFamily="18" charset="0"/>
              </a:rPr>
              <a:pPr/>
              <a:t>8</a:t>
            </a:fld>
            <a:endParaRPr lang="en-US" altLang="en-US">
              <a:solidFill>
                <a:srgbClr val="000000"/>
              </a:solidFill>
              <a:latin typeface="Times New Roman" panose="02020603050405020304" pitchFamily="18" charset="0"/>
            </a:endParaRPr>
          </a:p>
        </p:txBody>
      </p:sp>
      <p:sp>
        <p:nvSpPr>
          <p:cNvPr id="35843" name="Text Box 1">
            <a:extLst>
              <a:ext uri="{FF2B5EF4-FFF2-40B4-BE49-F238E27FC236}">
                <a16:creationId xmlns:a16="http://schemas.microsoft.com/office/drawing/2014/main" id="{EF4FB925-81EC-439C-8F2E-D91BF7EF8261}"/>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5844" name="Rectangle 2">
            <a:extLst>
              <a:ext uri="{FF2B5EF4-FFF2-40B4-BE49-F238E27FC236}">
                <a16:creationId xmlns:a16="http://schemas.microsoft.com/office/drawing/2014/main" id="{3FD1CD3F-405E-4F06-B693-6765A222B713}"/>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a:extLst>
              <a:ext uri="{FF2B5EF4-FFF2-40B4-BE49-F238E27FC236}">
                <a16:creationId xmlns:a16="http://schemas.microsoft.com/office/drawing/2014/main" id="{310ADC5D-546D-4007-A51F-BE62C328FB1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C2EFF4A6-E5EF-4069-92B0-CA4B93ADC2D0}" type="slidenum">
              <a:rPr lang="en-US" altLang="en-US">
                <a:solidFill>
                  <a:srgbClr val="000000"/>
                </a:solidFill>
                <a:latin typeface="Times New Roman" panose="02020603050405020304" pitchFamily="18" charset="0"/>
              </a:rPr>
              <a:pPr/>
              <a:t>9</a:t>
            </a:fld>
            <a:endParaRPr lang="en-US" altLang="en-US">
              <a:solidFill>
                <a:srgbClr val="000000"/>
              </a:solidFill>
              <a:latin typeface="Times New Roman" panose="02020603050405020304" pitchFamily="18" charset="0"/>
            </a:endParaRPr>
          </a:p>
        </p:txBody>
      </p:sp>
      <p:sp>
        <p:nvSpPr>
          <p:cNvPr id="36867" name="Text Box 1">
            <a:extLst>
              <a:ext uri="{FF2B5EF4-FFF2-40B4-BE49-F238E27FC236}">
                <a16:creationId xmlns:a16="http://schemas.microsoft.com/office/drawing/2014/main" id="{E42EEB91-93DF-47B6-8CBD-F774834AAC32}"/>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6868" name="Rectangle 2">
            <a:extLst>
              <a:ext uri="{FF2B5EF4-FFF2-40B4-BE49-F238E27FC236}">
                <a16:creationId xmlns:a16="http://schemas.microsoft.com/office/drawing/2014/main" id="{8ABFA73A-B4D1-4C29-A3DF-071782A379AD}"/>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a:extLst>
              <a:ext uri="{FF2B5EF4-FFF2-40B4-BE49-F238E27FC236}">
                <a16:creationId xmlns:a16="http://schemas.microsoft.com/office/drawing/2014/main" id="{09E2B9E7-3630-4B3B-9D7C-36036513D27A}"/>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75C6004E-0143-460C-A345-14CE99B43261}" type="slidenum">
              <a:rPr lang="en-US" altLang="en-US">
                <a:solidFill>
                  <a:srgbClr val="000000"/>
                </a:solidFill>
                <a:latin typeface="Times New Roman" panose="02020603050405020304" pitchFamily="18" charset="0"/>
              </a:rPr>
              <a:pPr/>
              <a:t>10</a:t>
            </a:fld>
            <a:endParaRPr lang="en-US" altLang="en-US">
              <a:solidFill>
                <a:srgbClr val="000000"/>
              </a:solidFill>
              <a:latin typeface="Times New Roman" panose="02020603050405020304" pitchFamily="18" charset="0"/>
            </a:endParaRPr>
          </a:p>
        </p:txBody>
      </p:sp>
      <p:sp>
        <p:nvSpPr>
          <p:cNvPr id="37891" name="Text Box 1">
            <a:extLst>
              <a:ext uri="{FF2B5EF4-FFF2-40B4-BE49-F238E27FC236}">
                <a16:creationId xmlns:a16="http://schemas.microsoft.com/office/drawing/2014/main" id="{21EE2620-B1FB-451C-819F-F9E4ED5FCC13}"/>
              </a:ext>
            </a:extLst>
          </p:cNvPr>
          <p:cNvSpPr txBox="1">
            <a:spLocks noChangeArrowheads="1"/>
          </p:cNvSpPr>
          <p:nvPr/>
        </p:nvSpPr>
        <p:spPr bwMode="auto">
          <a:xfrm>
            <a:off x="1025525" y="701675"/>
            <a:ext cx="4956175" cy="3463925"/>
          </a:xfrm>
          <a:prstGeom prst="rect">
            <a:avLst/>
          </a:prstGeom>
          <a:solidFill>
            <a:srgbClr val="FFFFFF"/>
          </a:solidFill>
          <a:ln w="9360">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7892" name="Rectangle 2">
            <a:extLst>
              <a:ext uri="{FF2B5EF4-FFF2-40B4-BE49-F238E27FC236}">
                <a16:creationId xmlns:a16="http://schemas.microsoft.com/office/drawing/2014/main" id="{1F94997A-1437-46C7-9D7D-A7E3206E8A68}"/>
              </a:ext>
            </a:extLst>
          </p:cNvPr>
          <p:cNvSpPr>
            <a:spLocks noGrp="1" noChangeArrowheads="1"/>
          </p:cNvSpPr>
          <p:nvPr>
            <p:ph type="body"/>
          </p:nvPr>
        </p:nvSpPr>
        <p:spPr>
          <a:xfrm>
            <a:off x="701675" y="4387850"/>
            <a:ext cx="560387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63956DC2-4904-4E28-8ECB-2D61CB1CEBE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A853CF-9932-40BE-8093-925EEFC84749}"/>
              </a:ext>
            </a:extLst>
          </p:cNvPr>
          <p:cNvSpPr>
            <a:spLocks noGrp="1" noChangeArrowheads="1"/>
          </p:cNvSpPr>
          <p:nvPr>
            <p:ph type="sldNum" idx="11"/>
          </p:nvPr>
        </p:nvSpPr>
        <p:spPr>
          <a:ln/>
        </p:spPr>
        <p:txBody>
          <a:bodyPr/>
          <a:lstStyle>
            <a:lvl1pPr>
              <a:defRPr/>
            </a:lvl1pPr>
          </a:lstStyle>
          <a:p>
            <a:fld id="{33EF6E40-B69D-4E98-B6EF-B5121E7D0D4E}" type="slidenum">
              <a:rPr lang="en-US" altLang="en-US"/>
              <a:pPr/>
              <a:t>‹#›</a:t>
            </a:fld>
            <a:endParaRPr lang="en-US" altLang="en-US"/>
          </a:p>
        </p:txBody>
      </p:sp>
    </p:spTree>
    <p:extLst>
      <p:ext uri="{BB962C8B-B14F-4D97-AF65-F5344CB8AC3E}">
        <p14:creationId xmlns:p14="http://schemas.microsoft.com/office/powerpoint/2010/main" val="33552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F68E992-C0B3-46D1-BD88-B4D0F376C72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827B7C0-8FFD-4AC8-B05F-669DD5BEA800}"/>
              </a:ext>
            </a:extLst>
          </p:cNvPr>
          <p:cNvSpPr>
            <a:spLocks noGrp="1" noChangeArrowheads="1"/>
          </p:cNvSpPr>
          <p:nvPr>
            <p:ph type="sldNum" idx="11"/>
          </p:nvPr>
        </p:nvSpPr>
        <p:spPr>
          <a:ln/>
        </p:spPr>
        <p:txBody>
          <a:bodyPr/>
          <a:lstStyle>
            <a:lvl1pPr>
              <a:defRPr/>
            </a:lvl1pPr>
          </a:lstStyle>
          <a:p>
            <a:fld id="{5AE86214-1BD2-415E-A57B-0C3F1A89B5EB}" type="slidenum">
              <a:rPr lang="en-US" altLang="en-US"/>
              <a:pPr/>
              <a:t>‹#›</a:t>
            </a:fld>
            <a:endParaRPr lang="en-US" altLang="en-US"/>
          </a:p>
        </p:txBody>
      </p:sp>
    </p:spTree>
    <p:extLst>
      <p:ext uri="{BB962C8B-B14F-4D97-AF65-F5344CB8AC3E}">
        <p14:creationId xmlns:p14="http://schemas.microsoft.com/office/powerpoint/2010/main" val="308927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8BD2D8-F8E7-4123-9080-E4C8DB0B620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D3EF9B-2F65-4517-B422-CF6560251539}"/>
              </a:ext>
            </a:extLst>
          </p:cNvPr>
          <p:cNvSpPr>
            <a:spLocks noGrp="1" noChangeArrowheads="1"/>
          </p:cNvSpPr>
          <p:nvPr>
            <p:ph type="sldNum" idx="11"/>
          </p:nvPr>
        </p:nvSpPr>
        <p:spPr>
          <a:ln/>
        </p:spPr>
        <p:txBody>
          <a:bodyPr/>
          <a:lstStyle>
            <a:lvl1pPr>
              <a:defRPr/>
            </a:lvl1pPr>
          </a:lstStyle>
          <a:p>
            <a:fld id="{6FA5095B-43C0-48B5-A7A3-55E797C88EB9}" type="slidenum">
              <a:rPr lang="en-US" altLang="en-US"/>
              <a:pPr/>
              <a:t>‹#›</a:t>
            </a:fld>
            <a:endParaRPr lang="en-US" altLang="en-US"/>
          </a:p>
        </p:txBody>
      </p:sp>
    </p:spTree>
    <p:extLst>
      <p:ext uri="{BB962C8B-B14F-4D97-AF65-F5344CB8AC3E}">
        <p14:creationId xmlns:p14="http://schemas.microsoft.com/office/powerpoint/2010/main" val="1324723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2C1A0478-54DD-42D1-B5D3-6A9872B0913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1FA4A6B6-7546-45D2-9A8C-5353A98D34B0}"/>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DAFFE1-9BDC-45B5-9720-CFCD75960875}"/>
              </a:ext>
            </a:extLst>
          </p:cNvPr>
          <p:cNvSpPr>
            <a:spLocks noGrp="1" noChangeArrowheads="1"/>
          </p:cNvSpPr>
          <p:nvPr>
            <p:ph type="sldNum" idx="12"/>
          </p:nvPr>
        </p:nvSpPr>
        <p:spPr>
          <a:ln/>
        </p:spPr>
        <p:txBody>
          <a:bodyPr/>
          <a:lstStyle>
            <a:lvl1pPr>
              <a:defRPr/>
            </a:lvl1pPr>
          </a:lstStyle>
          <a:p>
            <a:fld id="{9049B3B0-B662-42EB-A558-5F990D3D7444}" type="slidenum">
              <a:rPr lang="en-US" altLang="en-US"/>
              <a:pPr/>
              <a:t>‹#›</a:t>
            </a:fld>
            <a:endParaRPr lang="en-US" altLang="en-US"/>
          </a:p>
        </p:txBody>
      </p:sp>
    </p:spTree>
    <p:extLst>
      <p:ext uri="{BB962C8B-B14F-4D97-AF65-F5344CB8AC3E}">
        <p14:creationId xmlns:p14="http://schemas.microsoft.com/office/powerpoint/2010/main" val="273404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3C36E1A-96B9-44BE-87C2-68E2A7E5AF4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703B520-71BD-4956-96D4-AED2AC0F481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FA5751-E144-4109-97FC-D0EF19EDDF28}"/>
              </a:ext>
            </a:extLst>
          </p:cNvPr>
          <p:cNvSpPr>
            <a:spLocks noGrp="1" noChangeArrowheads="1"/>
          </p:cNvSpPr>
          <p:nvPr>
            <p:ph type="sldNum" idx="12"/>
          </p:nvPr>
        </p:nvSpPr>
        <p:spPr>
          <a:ln/>
        </p:spPr>
        <p:txBody>
          <a:bodyPr/>
          <a:lstStyle>
            <a:lvl1pPr>
              <a:defRPr/>
            </a:lvl1pPr>
          </a:lstStyle>
          <a:p>
            <a:fld id="{390DDE84-240A-4AF2-8B3F-BE1B3DFC8691}" type="slidenum">
              <a:rPr lang="en-US" altLang="en-US"/>
              <a:pPr/>
              <a:t>‹#›</a:t>
            </a:fld>
            <a:endParaRPr lang="en-US" altLang="en-US"/>
          </a:p>
        </p:txBody>
      </p:sp>
    </p:spTree>
    <p:extLst>
      <p:ext uri="{BB962C8B-B14F-4D97-AF65-F5344CB8AC3E}">
        <p14:creationId xmlns:p14="http://schemas.microsoft.com/office/powerpoint/2010/main" val="109163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ABF2DB16-5AC6-416A-B786-B3ADEF46D1B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2FAF8A2-8842-4F6A-BDCA-EBA22411DB8F}"/>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B0A93B-CF2E-4BF4-8AED-D17706F387D9}"/>
              </a:ext>
            </a:extLst>
          </p:cNvPr>
          <p:cNvSpPr>
            <a:spLocks noGrp="1" noChangeArrowheads="1"/>
          </p:cNvSpPr>
          <p:nvPr>
            <p:ph type="sldNum" idx="12"/>
          </p:nvPr>
        </p:nvSpPr>
        <p:spPr>
          <a:ln/>
        </p:spPr>
        <p:txBody>
          <a:bodyPr/>
          <a:lstStyle>
            <a:lvl1pPr>
              <a:defRPr/>
            </a:lvl1pPr>
          </a:lstStyle>
          <a:p>
            <a:fld id="{BA5E9023-95C2-46DD-88AE-3BA01D58F87E}" type="slidenum">
              <a:rPr lang="en-US" altLang="en-US"/>
              <a:pPr/>
              <a:t>‹#›</a:t>
            </a:fld>
            <a:endParaRPr lang="en-US" altLang="en-US"/>
          </a:p>
        </p:txBody>
      </p:sp>
    </p:spTree>
    <p:extLst>
      <p:ext uri="{BB962C8B-B14F-4D97-AF65-F5344CB8AC3E}">
        <p14:creationId xmlns:p14="http://schemas.microsoft.com/office/powerpoint/2010/main" val="2419203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2463" y="-58738"/>
            <a:ext cx="3937000"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1863" y="-58738"/>
            <a:ext cx="3938587" cy="3567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7A8DE482-09C5-4606-B10C-D0B150ED6621}"/>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7608497-4DE4-4136-8722-82DA3A960DF6}"/>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0498DAA-AD09-4425-A8CC-F77C43A8EEF0}"/>
              </a:ext>
            </a:extLst>
          </p:cNvPr>
          <p:cNvSpPr>
            <a:spLocks noGrp="1" noChangeArrowheads="1"/>
          </p:cNvSpPr>
          <p:nvPr>
            <p:ph type="sldNum" idx="12"/>
          </p:nvPr>
        </p:nvSpPr>
        <p:spPr>
          <a:ln/>
        </p:spPr>
        <p:txBody>
          <a:bodyPr/>
          <a:lstStyle>
            <a:lvl1pPr>
              <a:defRPr/>
            </a:lvl1pPr>
          </a:lstStyle>
          <a:p>
            <a:fld id="{963F50E5-0103-46D4-A60B-DFE1CE8FEDB9}" type="slidenum">
              <a:rPr lang="en-US" altLang="en-US"/>
              <a:pPr/>
              <a:t>‹#›</a:t>
            </a:fld>
            <a:endParaRPr lang="en-US" altLang="en-US"/>
          </a:p>
        </p:txBody>
      </p:sp>
    </p:spTree>
    <p:extLst>
      <p:ext uri="{BB962C8B-B14F-4D97-AF65-F5344CB8AC3E}">
        <p14:creationId xmlns:p14="http://schemas.microsoft.com/office/powerpoint/2010/main" val="77777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824F0AD-6F81-4298-877F-7DBDEB8C8AFF}"/>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4F07F02A-29E7-46A4-AFB0-43321CE7356C}"/>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7D596FD0-CFC4-4EE0-AD38-ABEAEB52FB08}"/>
              </a:ext>
            </a:extLst>
          </p:cNvPr>
          <p:cNvSpPr>
            <a:spLocks noGrp="1" noChangeArrowheads="1"/>
          </p:cNvSpPr>
          <p:nvPr>
            <p:ph type="sldNum" idx="12"/>
          </p:nvPr>
        </p:nvSpPr>
        <p:spPr>
          <a:ln/>
        </p:spPr>
        <p:txBody>
          <a:bodyPr/>
          <a:lstStyle>
            <a:lvl1pPr>
              <a:defRPr/>
            </a:lvl1pPr>
          </a:lstStyle>
          <a:p>
            <a:fld id="{42CB2B7A-1A7D-4A54-9D4A-3082E1EA3373}" type="slidenum">
              <a:rPr lang="en-US" altLang="en-US"/>
              <a:pPr/>
              <a:t>‹#›</a:t>
            </a:fld>
            <a:endParaRPr lang="en-US" altLang="en-US"/>
          </a:p>
        </p:txBody>
      </p:sp>
    </p:spTree>
    <p:extLst>
      <p:ext uri="{BB962C8B-B14F-4D97-AF65-F5344CB8AC3E}">
        <p14:creationId xmlns:p14="http://schemas.microsoft.com/office/powerpoint/2010/main" val="2425117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78D97584-112A-4443-A51E-6F264FD7DF9F}"/>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82EF3D7A-D858-44DB-9CE0-A20CE1CE681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69DF43-45E3-4AEC-A0E4-6E5099BA39DD}"/>
              </a:ext>
            </a:extLst>
          </p:cNvPr>
          <p:cNvSpPr>
            <a:spLocks noGrp="1" noChangeArrowheads="1"/>
          </p:cNvSpPr>
          <p:nvPr>
            <p:ph type="sldNum" idx="12"/>
          </p:nvPr>
        </p:nvSpPr>
        <p:spPr>
          <a:ln/>
        </p:spPr>
        <p:txBody>
          <a:bodyPr/>
          <a:lstStyle>
            <a:lvl1pPr>
              <a:defRPr/>
            </a:lvl1pPr>
          </a:lstStyle>
          <a:p>
            <a:fld id="{6F5FD6A9-6557-4C83-A9B8-45EF7A5B0660}" type="slidenum">
              <a:rPr lang="en-US" altLang="en-US"/>
              <a:pPr/>
              <a:t>‹#›</a:t>
            </a:fld>
            <a:endParaRPr lang="en-US" altLang="en-US"/>
          </a:p>
        </p:txBody>
      </p:sp>
    </p:spTree>
    <p:extLst>
      <p:ext uri="{BB962C8B-B14F-4D97-AF65-F5344CB8AC3E}">
        <p14:creationId xmlns:p14="http://schemas.microsoft.com/office/powerpoint/2010/main" val="3918841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EDCC2E3-47F4-438A-BAE4-6B3CBF8ECC49}"/>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F6EDA47F-B436-4E42-A815-545F6661DAB3}"/>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84D14B-3B58-46F9-912E-70665544608E}"/>
              </a:ext>
            </a:extLst>
          </p:cNvPr>
          <p:cNvSpPr>
            <a:spLocks noGrp="1" noChangeArrowheads="1"/>
          </p:cNvSpPr>
          <p:nvPr>
            <p:ph type="sldNum" idx="12"/>
          </p:nvPr>
        </p:nvSpPr>
        <p:spPr>
          <a:ln/>
        </p:spPr>
        <p:txBody>
          <a:bodyPr/>
          <a:lstStyle>
            <a:lvl1pPr>
              <a:defRPr/>
            </a:lvl1pPr>
          </a:lstStyle>
          <a:p>
            <a:fld id="{8DE29C76-20E2-443E-A65B-A1B1B172358D}" type="slidenum">
              <a:rPr lang="en-US" altLang="en-US"/>
              <a:pPr/>
              <a:t>‹#›</a:t>
            </a:fld>
            <a:endParaRPr lang="en-US" altLang="en-US"/>
          </a:p>
        </p:txBody>
      </p:sp>
    </p:spTree>
    <p:extLst>
      <p:ext uri="{BB962C8B-B14F-4D97-AF65-F5344CB8AC3E}">
        <p14:creationId xmlns:p14="http://schemas.microsoft.com/office/powerpoint/2010/main" val="1676797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9EDA5531-EAE0-4BEE-BFEA-91990FDB5BBA}"/>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B1579E37-744D-4C87-A8F8-FB6C16A8E284}"/>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316744C-D5EC-4071-8724-840DD7598811}"/>
              </a:ext>
            </a:extLst>
          </p:cNvPr>
          <p:cNvSpPr>
            <a:spLocks noGrp="1" noChangeArrowheads="1"/>
          </p:cNvSpPr>
          <p:nvPr>
            <p:ph type="sldNum" idx="12"/>
          </p:nvPr>
        </p:nvSpPr>
        <p:spPr>
          <a:ln/>
        </p:spPr>
        <p:txBody>
          <a:bodyPr/>
          <a:lstStyle>
            <a:lvl1pPr>
              <a:defRPr/>
            </a:lvl1pPr>
          </a:lstStyle>
          <a:p>
            <a:fld id="{05273D20-4092-4440-A10A-5E91B2006C50}" type="slidenum">
              <a:rPr lang="en-US" altLang="en-US"/>
              <a:pPr/>
              <a:t>‹#›</a:t>
            </a:fld>
            <a:endParaRPr lang="en-US" altLang="en-US"/>
          </a:p>
        </p:txBody>
      </p:sp>
    </p:spTree>
    <p:extLst>
      <p:ext uri="{BB962C8B-B14F-4D97-AF65-F5344CB8AC3E}">
        <p14:creationId xmlns:p14="http://schemas.microsoft.com/office/powerpoint/2010/main" val="6122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97645D0-13CC-4A7D-8CFE-52E7D8BCC10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953CF6-B039-403B-A0A5-99526C96DEB2}"/>
              </a:ext>
            </a:extLst>
          </p:cNvPr>
          <p:cNvSpPr>
            <a:spLocks noGrp="1" noChangeArrowheads="1"/>
          </p:cNvSpPr>
          <p:nvPr>
            <p:ph type="sldNum" idx="11"/>
          </p:nvPr>
        </p:nvSpPr>
        <p:spPr>
          <a:ln/>
        </p:spPr>
        <p:txBody>
          <a:bodyPr/>
          <a:lstStyle>
            <a:lvl1pPr>
              <a:defRPr/>
            </a:lvl1pPr>
          </a:lstStyle>
          <a:p>
            <a:fld id="{0645A959-1BAA-4215-9A06-6E4CF365B573}" type="slidenum">
              <a:rPr lang="en-US" altLang="en-US"/>
              <a:pPr/>
              <a:t>‹#›</a:t>
            </a:fld>
            <a:endParaRPr lang="en-US" altLang="en-US"/>
          </a:p>
        </p:txBody>
      </p:sp>
    </p:spTree>
    <p:extLst>
      <p:ext uri="{BB962C8B-B14F-4D97-AF65-F5344CB8AC3E}">
        <p14:creationId xmlns:p14="http://schemas.microsoft.com/office/powerpoint/2010/main" val="188834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2FA18677-7C72-4707-90B8-D2A628A6D258}"/>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D8EDE0E-706D-4C64-8319-EB10A2746859}"/>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6740CDD-BF35-4A6C-B221-BC914462E651}"/>
              </a:ext>
            </a:extLst>
          </p:cNvPr>
          <p:cNvSpPr>
            <a:spLocks noGrp="1" noChangeArrowheads="1"/>
          </p:cNvSpPr>
          <p:nvPr>
            <p:ph type="sldNum" idx="12"/>
          </p:nvPr>
        </p:nvSpPr>
        <p:spPr>
          <a:ln/>
        </p:spPr>
        <p:txBody>
          <a:bodyPr/>
          <a:lstStyle>
            <a:lvl1pPr>
              <a:defRPr/>
            </a:lvl1pPr>
          </a:lstStyle>
          <a:p>
            <a:fld id="{090FD086-9896-403F-9343-1F30D8617BA8}" type="slidenum">
              <a:rPr lang="en-US" altLang="en-US"/>
              <a:pPr/>
              <a:t>‹#›</a:t>
            </a:fld>
            <a:endParaRPr lang="en-US" altLang="en-US"/>
          </a:p>
        </p:txBody>
      </p:sp>
    </p:spTree>
    <p:extLst>
      <p:ext uri="{BB962C8B-B14F-4D97-AF65-F5344CB8AC3E}">
        <p14:creationId xmlns:p14="http://schemas.microsoft.com/office/powerpoint/2010/main" val="1035210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74D9101-BC53-4A69-B344-1EA7BD882978}"/>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DB3A40D-CF93-47F8-9C89-286FBFA8964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83ACC2-7D62-4B3C-8227-E462D484F037}"/>
              </a:ext>
            </a:extLst>
          </p:cNvPr>
          <p:cNvSpPr>
            <a:spLocks noGrp="1" noChangeArrowheads="1"/>
          </p:cNvSpPr>
          <p:nvPr>
            <p:ph type="sldNum" idx="12"/>
          </p:nvPr>
        </p:nvSpPr>
        <p:spPr>
          <a:ln/>
        </p:spPr>
        <p:txBody>
          <a:bodyPr/>
          <a:lstStyle>
            <a:lvl1pPr>
              <a:defRPr/>
            </a:lvl1pPr>
          </a:lstStyle>
          <a:p>
            <a:fld id="{A60B7C85-D65D-4019-B6DA-77FAC37949E8}" type="slidenum">
              <a:rPr lang="en-US" altLang="en-US"/>
              <a:pPr/>
              <a:t>‹#›</a:t>
            </a:fld>
            <a:endParaRPr lang="en-US" altLang="en-US"/>
          </a:p>
        </p:txBody>
      </p:sp>
    </p:spTree>
    <p:extLst>
      <p:ext uri="{BB962C8B-B14F-4D97-AF65-F5344CB8AC3E}">
        <p14:creationId xmlns:p14="http://schemas.microsoft.com/office/powerpoint/2010/main" val="1678451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3850" y="-58738"/>
            <a:ext cx="2006600" cy="3567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2463" y="-58738"/>
            <a:ext cx="5868987" cy="3567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EBEDE0C-B0DB-4105-9951-859DEB6F293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3893031-D389-499A-9DAB-7C75C0A3822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BF063C-3786-4D83-871E-A24E230624DF}"/>
              </a:ext>
            </a:extLst>
          </p:cNvPr>
          <p:cNvSpPr>
            <a:spLocks noGrp="1" noChangeArrowheads="1"/>
          </p:cNvSpPr>
          <p:nvPr>
            <p:ph type="sldNum" idx="12"/>
          </p:nvPr>
        </p:nvSpPr>
        <p:spPr>
          <a:ln/>
        </p:spPr>
        <p:txBody>
          <a:bodyPr/>
          <a:lstStyle>
            <a:lvl1pPr>
              <a:defRPr/>
            </a:lvl1pPr>
          </a:lstStyle>
          <a:p>
            <a:fld id="{58563BAB-58E2-471E-8EF3-B6B16A39040D}" type="slidenum">
              <a:rPr lang="en-US" altLang="en-US"/>
              <a:pPr/>
              <a:t>‹#›</a:t>
            </a:fld>
            <a:endParaRPr lang="en-US" altLang="en-US"/>
          </a:p>
        </p:txBody>
      </p:sp>
    </p:spTree>
    <p:extLst>
      <p:ext uri="{BB962C8B-B14F-4D97-AF65-F5344CB8AC3E}">
        <p14:creationId xmlns:p14="http://schemas.microsoft.com/office/powerpoint/2010/main" val="865123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7F0A4E64-9940-4CE8-B1E7-C1B342BF6BC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59CD03CE-1547-4D8B-A804-7272549109C7}"/>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00694CF-CDF5-4962-A58B-4E32AC243AD6}"/>
              </a:ext>
            </a:extLst>
          </p:cNvPr>
          <p:cNvSpPr>
            <a:spLocks noGrp="1" noChangeArrowheads="1"/>
          </p:cNvSpPr>
          <p:nvPr>
            <p:ph type="sldNum" idx="12"/>
          </p:nvPr>
        </p:nvSpPr>
        <p:spPr>
          <a:ln/>
        </p:spPr>
        <p:txBody>
          <a:bodyPr/>
          <a:lstStyle>
            <a:lvl1pPr>
              <a:defRPr/>
            </a:lvl1pPr>
          </a:lstStyle>
          <a:p>
            <a:fld id="{1C03335F-ED79-4645-A072-1DE2D650F7A9}" type="slidenum">
              <a:rPr lang="en-US" altLang="en-US"/>
              <a:pPr/>
              <a:t>‹#›</a:t>
            </a:fld>
            <a:endParaRPr lang="en-US" altLang="en-US"/>
          </a:p>
        </p:txBody>
      </p:sp>
    </p:spTree>
    <p:extLst>
      <p:ext uri="{BB962C8B-B14F-4D97-AF65-F5344CB8AC3E}">
        <p14:creationId xmlns:p14="http://schemas.microsoft.com/office/powerpoint/2010/main" val="2906345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210838C-D41E-4680-8D6D-BB0733CBAD2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82B88D3A-1A8C-4515-9161-7482D934BA7E}"/>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A82465F-7F3F-403B-93A9-29518AADE967}"/>
              </a:ext>
            </a:extLst>
          </p:cNvPr>
          <p:cNvSpPr>
            <a:spLocks noGrp="1" noChangeArrowheads="1"/>
          </p:cNvSpPr>
          <p:nvPr>
            <p:ph type="sldNum" idx="12"/>
          </p:nvPr>
        </p:nvSpPr>
        <p:spPr>
          <a:ln/>
        </p:spPr>
        <p:txBody>
          <a:bodyPr/>
          <a:lstStyle>
            <a:lvl1pPr>
              <a:defRPr/>
            </a:lvl1pPr>
          </a:lstStyle>
          <a:p>
            <a:fld id="{068C023E-6423-46CB-AE95-6BAD52ABC792}" type="slidenum">
              <a:rPr lang="en-US" altLang="en-US"/>
              <a:pPr/>
              <a:t>‹#›</a:t>
            </a:fld>
            <a:endParaRPr lang="en-US" altLang="en-US"/>
          </a:p>
        </p:txBody>
      </p:sp>
    </p:spTree>
    <p:extLst>
      <p:ext uri="{BB962C8B-B14F-4D97-AF65-F5344CB8AC3E}">
        <p14:creationId xmlns:p14="http://schemas.microsoft.com/office/powerpoint/2010/main" val="3837192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0B642C75-E6F6-4A17-8BFB-DFB1C9CBFB9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4DEF372-847C-46AA-B13B-21168688F565}"/>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889170F-E275-49E8-9B88-9BC8C7CC9CD7}"/>
              </a:ext>
            </a:extLst>
          </p:cNvPr>
          <p:cNvSpPr>
            <a:spLocks noGrp="1" noChangeArrowheads="1"/>
          </p:cNvSpPr>
          <p:nvPr>
            <p:ph type="sldNum" idx="12"/>
          </p:nvPr>
        </p:nvSpPr>
        <p:spPr>
          <a:ln/>
        </p:spPr>
        <p:txBody>
          <a:bodyPr/>
          <a:lstStyle>
            <a:lvl1pPr>
              <a:defRPr/>
            </a:lvl1pPr>
          </a:lstStyle>
          <a:p>
            <a:fld id="{9D7D28DC-0B37-4975-822E-F323E0812F2F}" type="slidenum">
              <a:rPr lang="en-US" altLang="en-US"/>
              <a:pPr/>
              <a:t>‹#›</a:t>
            </a:fld>
            <a:endParaRPr lang="en-US" altLang="en-US"/>
          </a:p>
        </p:txBody>
      </p:sp>
    </p:spTree>
    <p:extLst>
      <p:ext uri="{BB962C8B-B14F-4D97-AF65-F5344CB8AC3E}">
        <p14:creationId xmlns:p14="http://schemas.microsoft.com/office/powerpoint/2010/main" val="1936811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5238"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805237" cy="41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1ED7566-3022-4730-B6EA-B1E46BAC5F41}"/>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4E3F80C-2899-4930-A746-83CE6294A579}"/>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3C235BFC-704B-4FAA-9BAD-80870BAA7532}"/>
              </a:ext>
            </a:extLst>
          </p:cNvPr>
          <p:cNvSpPr>
            <a:spLocks noGrp="1" noChangeArrowheads="1"/>
          </p:cNvSpPr>
          <p:nvPr>
            <p:ph type="sldNum" idx="12"/>
          </p:nvPr>
        </p:nvSpPr>
        <p:spPr>
          <a:ln/>
        </p:spPr>
        <p:txBody>
          <a:bodyPr/>
          <a:lstStyle>
            <a:lvl1pPr>
              <a:defRPr/>
            </a:lvl1pPr>
          </a:lstStyle>
          <a:p>
            <a:fld id="{C544A7EA-AF54-4744-AD8E-135ABBAE4811}" type="slidenum">
              <a:rPr lang="en-US" altLang="en-US"/>
              <a:pPr/>
              <a:t>‹#›</a:t>
            </a:fld>
            <a:endParaRPr lang="en-US" altLang="en-US"/>
          </a:p>
        </p:txBody>
      </p:sp>
    </p:spTree>
    <p:extLst>
      <p:ext uri="{BB962C8B-B14F-4D97-AF65-F5344CB8AC3E}">
        <p14:creationId xmlns:p14="http://schemas.microsoft.com/office/powerpoint/2010/main" val="3949875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D72945E-A1CA-4464-A471-3D8D3453C724}"/>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D29C0692-920F-4633-85F8-00423D2D396E}"/>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D3093216-2092-4CC0-BEE0-EF16F0854831}"/>
              </a:ext>
            </a:extLst>
          </p:cNvPr>
          <p:cNvSpPr>
            <a:spLocks noGrp="1" noChangeArrowheads="1"/>
          </p:cNvSpPr>
          <p:nvPr>
            <p:ph type="sldNum" idx="12"/>
          </p:nvPr>
        </p:nvSpPr>
        <p:spPr>
          <a:ln/>
        </p:spPr>
        <p:txBody>
          <a:bodyPr/>
          <a:lstStyle>
            <a:lvl1pPr>
              <a:defRPr/>
            </a:lvl1pPr>
          </a:lstStyle>
          <a:p>
            <a:fld id="{F1E16469-8A5E-486D-B02D-329D89D0ECF5}" type="slidenum">
              <a:rPr lang="en-US" altLang="en-US"/>
              <a:pPr/>
              <a:t>‹#›</a:t>
            </a:fld>
            <a:endParaRPr lang="en-US" altLang="en-US"/>
          </a:p>
        </p:txBody>
      </p:sp>
    </p:spTree>
    <p:extLst>
      <p:ext uri="{BB962C8B-B14F-4D97-AF65-F5344CB8AC3E}">
        <p14:creationId xmlns:p14="http://schemas.microsoft.com/office/powerpoint/2010/main" val="1977111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95A90A8-FF51-4396-99C4-83745B052C37}"/>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9334A6E-6D94-4E3B-9F4E-77E21EC80E32}"/>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6D2DC7D5-4B30-40A3-BF98-9D12E13C356D}"/>
              </a:ext>
            </a:extLst>
          </p:cNvPr>
          <p:cNvSpPr>
            <a:spLocks noGrp="1" noChangeArrowheads="1"/>
          </p:cNvSpPr>
          <p:nvPr>
            <p:ph type="sldNum" idx="12"/>
          </p:nvPr>
        </p:nvSpPr>
        <p:spPr>
          <a:ln/>
        </p:spPr>
        <p:txBody>
          <a:bodyPr/>
          <a:lstStyle>
            <a:lvl1pPr>
              <a:defRPr/>
            </a:lvl1pPr>
          </a:lstStyle>
          <a:p>
            <a:fld id="{E7E23B61-039F-40C2-B7F4-F7C836AC2695}" type="slidenum">
              <a:rPr lang="en-US" altLang="en-US"/>
              <a:pPr/>
              <a:t>‹#›</a:t>
            </a:fld>
            <a:endParaRPr lang="en-US" altLang="en-US"/>
          </a:p>
        </p:txBody>
      </p:sp>
    </p:spTree>
    <p:extLst>
      <p:ext uri="{BB962C8B-B14F-4D97-AF65-F5344CB8AC3E}">
        <p14:creationId xmlns:p14="http://schemas.microsoft.com/office/powerpoint/2010/main" val="160369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7024DFD-4856-46AE-9497-C4C8DE4F64D3}"/>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8DCE2404-B85D-424E-A578-4AC9E7F9C62B}"/>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0A12F46C-E84E-4AD3-8AC6-5D37973FC9E2}"/>
              </a:ext>
            </a:extLst>
          </p:cNvPr>
          <p:cNvSpPr>
            <a:spLocks noGrp="1" noChangeArrowheads="1"/>
          </p:cNvSpPr>
          <p:nvPr>
            <p:ph type="sldNum" idx="12"/>
          </p:nvPr>
        </p:nvSpPr>
        <p:spPr>
          <a:ln/>
        </p:spPr>
        <p:txBody>
          <a:bodyPr/>
          <a:lstStyle>
            <a:lvl1pPr>
              <a:defRPr/>
            </a:lvl1pPr>
          </a:lstStyle>
          <a:p>
            <a:fld id="{3A096921-F940-475B-8C11-BA6C7CA90962}" type="slidenum">
              <a:rPr lang="en-US" altLang="en-US"/>
              <a:pPr/>
              <a:t>‹#›</a:t>
            </a:fld>
            <a:endParaRPr lang="en-US" altLang="en-US"/>
          </a:p>
        </p:txBody>
      </p:sp>
    </p:spTree>
    <p:extLst>
      <p:ext uri="{BB962C8B-B14F-4D97-AF65-F5344CB8AC3E}">
        <p14:creationId xmlns:p14="http://schemas.microsoft.com/office/powerpoint/2010/main" val="16801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5DADC36D-FD1C-4658-BDAF-781A9DDB942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611F06-E112-45E6-B611-4C73ABF040E0}"/>
              </a:ext>
            </a:extLst>
          </p:cNvPr>
          <p:cNvSpPr>
            <a:spLocks noGrp="1" noChangeArrowheads="1"/>
          </p:cNvSpPr>
          <p:nvPr>
            <p:ph type="sldNum" idx="11"/>
          </p:nvPr>
        </p:nvSpPr>
        <p:spPr>
          <a:ln/>
        </p:spPr>
        <p:txBody>
          <a:bodyPr/>
          <a:lstStyle>
            <a:lvl1pPr>
              <a:defRPr/>
            </a:lvl1pPr>
          </a:lstStyle>
          <a:p>
            <a:fld id="{AD34044B-1EAE-4394-87CD-DB0F5D990F8D}" type="slidenum">
              <a:rPr lang="en-US" altLang="en-US"/>
              <a:pPr/>
              <a:t>‹#›</a:t>
            </a:fld>
            <a:endParaRPr lang="en-US" altLang="en-US"/>
          </a:p>
        </p:txBody>
      </p:sp>
    </p:spTree>
    <p:extLst>
      <p:ext uri="{BB962C8B-B14F-4D97-AF65-F5344CB8AC3E}">
        <p14:creationId xmlns:p14="http://schemas.microsoft.com/office/powerpoint/2010/main" val="4162426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9BE9F180-0868-429E-A18B-36C2E5E1D8E1}"/>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28DAB8F-FA9D-4BAF-9CE5-41E06EA3F5D0}"/>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D92285F5-7A6B-4CC0-8E73-803098CE2E5F}"/>
              </a:ext>
            </a:extLst>
          </p:cNvPr>
          <p:cNvSpPr>
            <a:spLocks noGrp="1" noChangeArrowheads="1"/>
          </p:cNvSpPr>
          <p:nvPr>
            <p:ph type="sldNum" idx="12"/>
          </p:nvPr>
        </p:nvSpPr>
        <p:spPr>
          <a:ln/>
        </p:spPr>
        <p:txBody>
          <a:bodyPr/>
          <a:lstStyle>
            <a:lvl1pPr>
              <a:defRPr/>
            </a:lvl1pPr>
          </a:lstStyle>
          <a:p>
            <a:fld id="{D41276A8-5410-46CD-919D-FA2DAFF533FC}" type="slidenum">
              <a:rPr lang="en-US" altLang="en-US"/>
              <a:pPr/>
              <a:t>‹#›</a:t>
            </a:fld>
            <a:endParaRPr lang="en-US" altLang="en-US"/>
          </a:p>
        </p:txBody>
      </p:sp>
    </p:spTree>
    <p:extLst>
      <p:ext uri="{BB962C8B-B14F-4D97-AF65-F5344CB8AC3E}">
        <p14:creationId xmlns:p14="http://schemas.microsoft.com/office/powerpoint/2010/main" val="284287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68EE5A1-5BAC-4433-9518-13A3173362E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6D42243-C80A-4FE5-8514-9EAAB8792A2E}"/>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7E64753D-4242-420F-9D48-147236F9CD20}"/>
              </a:ext>
            </a:extLst>
          </p:cNvPr>
          <p:cNvSpPr>
            <a:spLocks noGrp="1" noChangeArrowheads="1"/>
          </p:cNvSpPr>
          <p:nvPr>
            <p:ph type="sldNum" idx="12"/>
          </p:nvPr>
        </p:nvSpPr>
        <p:spPr>
          <a:ln/>
        </p:spPr>
        <p:txBody>
          <a:bodyPr/>
          <a:lstStyle>
            <a:lvl1pPr>
              <a:defRPr/>
            </a:lvl1pPr>
          </a:lstStyle>
          <a:p>
            <a:fld id="{3BB3F13B-76B3-4F64-9CD8-C8103846EE9A}" type="slidenum">
              <a:rPr lang="en-US" altLang="en-US"/>
              <a:pPr/>
              <a:t>‹#›</a:t>
            </a:fld>
            <a:endParaRPr lang="en-US" altLang="en-US"/>
          </a:p>
        </p:txBody>
      </p:sp>
    </p:spTree>
    <p:extLst>
      <p:ext uri="{BB962C8B-B14F-4D97-AF65-F5344CB8AC3E}">
        <p14:creationId xmlns:p14="http://schemas.microsoft.com/office/powerpoint/2010/main" val="2350995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4057402-DD8E-4EF2-986B-47243198349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CCBB2ED9-0351-422E-BC5E-BEC9591609ED}"/>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F4424FE-5018-46FF-A29E-44F3CF466996}"/>
              </a:ext>
            </a:extLst>
          </p:cNvPr>
          <p:cNvSpPr>
            <a:spLocks noGrp="1" noChangeArrowheads="1"/>
          </p:cNvSpPr>
          <p:nvPr>
            <p:ph type="sldNum" idx="12"/>
          </p:nvPr>
        </p:nvSpPr>
        <p:spPr>
          <a:ln/>
        </p:spPr>
        <p:txBody>
          <a:bodyPr/>
          <a:lstStyle>
            <a:lvl1pPr>
              <a:defRPr/>
            </a:lvl1pPr>
          </a:lstStyle>
          <a:p>
            <a:fld id="{808C7967-1069-415E-BBB7-D2F28AA4D32E}" type="slidenum">
              <a:rPr lang="en-US" altLang="en-US"/>
              <a:pPr/>
              <a:t>‹#›</a:t>
            </a:fld>
            <a:endParaRPr lang="en-US" altLang="en-US"/>
          </a:p>
        </p:txBody>
      </p:sp>
    </p:spTree>
    <p:extLst>
      <p:ext uri="{BB962C8B-B14F-4D97-AF65-F5344CB8AC3E}">
        <p14:creationId xmlns:p14="http://schemas.microsoft.com/office/powerpoint/2010/main" val="148718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066800"/>
            <a:ext cx="2111375" cy="5019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066800"/>
            <a:ext cx="6184900" cy="5019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6549B6D4-884B-4B86-B098-D1D2F7E6CA8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50C0467-1AA2-487A-A1FE-C49E62A930EB}"/>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A93BF33-3C97-4D05-B20D-8E8CB5F5B495}"/>
              </a:ext>
            </a:extLst>
          </p:cNvPr>
          <p:cNvSpPr>
            <a:spLocks noGrp="1" noChangeArrowheads="1"/>
          </p:cNvSpPr>
          <p:nvPr>
            <p:ph type="sldNum" idx="12"/>
          </p:nvPr>
        </p:nvSpPr>
        <p:spPr>
          <a:ln/>
        </p:spPr>
        <p:txBody>
          <a:bodyPr/>
          <a:lstStyle>
            <a:lvl1pPr>
              <a:defRPr/>
            </a:lvl1pPr>
          </a:lstStyle>
          <a:p>
            <a:fld id="{E85EC2AB-66EB-4B4B-90F8-292CF60EF2E7}" type="slidenum">
              <a:rPr lang="en-US" altLang="en-US"/>
              <a:pPr/>
              <a:t>‹#›</a:t>
            </a:fld>
            <a:endParaRPr lang="en-US" altLang="en-US"/>
          </a:p>
        </p:txBody>
      </p:sp>
    </p:spTree>
    <p:extLst>
      <p:ext uri="{BB962C8B-B14F-4D97-AF65-F5344CB8AC3E}">
        <p14:creationId xmlns:p14="http://schemas.microsoft.com/office/powerpoint/2010/main" val="399997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8B0E194-5D8C-41FE-93B4-DE23DDD7ECF2}"/>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2DDBCF-859F-4067-802B-60DFA7255D94}"/>
              </a:ext>
            </a:extLst>
          </p:cNvPr>
          <p:cNvSpPr>
            <a:spLocks noGrp="1" noChangeArrowheads="1"/>
          </p:cNvSpPr>
          <p:nvPr>
            <p:ph type="sldNum" idx="11"/>
          </p:nvPr>
        </p:nvSpPr>
        <p:spPr>
          <a:ln/>
        </p:spPr>
        <p:txBody>
          <a:bodyPr/>
          <a:lstStyle>
            <a:lvl1pPr>
              <a:defRPr/>
            </a:lvl1pPr>
          </a:lstStyle>
          <a:p>
            <a:fld id="{FC40FCCB-2D1E-4CFE-9C82-152E9965FA95}" type="slidenum">
              <a:rPr lang="en-US" altLang="en-US"/>
              <a:pPr/>
              <a:t>‹#›</a:t>
            </a:fld>
            <a:endParaRPr lang="en-US" altLang="en-US"/>
          </a:p>
        </p:txBody>
      </p:sp>
    </p:spTree>
    <p:extLst>
      <p:ext uri="{BB962C8B-B14F-4D97-AF65-F5344CB8AC3E}">
        <p14:creationId xmlns:p14="http://schemas.microsoft.com/office/powerpoint/2010/main" val="412800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6C2AC3F3-9FC3-4577-B189-905F6F78E564}"/>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4F9FEB9-6DC3-4FFC-8D8E-648421DA141F}"/>
              </a:ext>
            </a:extLst>
          </p:cNvPr>
          <p:cNvSpPr>
            <a:spLocks noGrp="1" noChangeArrowheads="1"/>
          </p:cNvSpPr>
          <p:nvPr>
            <p:ph type="sldNum" idx="11"/>
          </p:nvPr>
        </p:nvSpPr>
        <p:spPr>
          <a:ln/>
        </p:spPr>
        <p:txBody>
          <a:bodyPr/>
          <a:lstStyle>
            <a:lvl1pPr>
              <a:defRPr/>
            </a:lvl1pPr>
          </a:lstStyle>
          <a:p>
            <a:fld id="{5F2EC369-CF6D-4C51-8B38-145863AFBDBD}" type="slidenum">
              <a:rPr lang="en-US" altLang="en-US"/>
              <a:pPr/>
              <a:t>‹#›</a:t>
            </a:fld>
            <a:endParaRPr lang="en-US" altLang="en-US"/>
          </a:p>
        </p:txBody>
      </p:sp>
    </p:spTree>
    <p:extLst>
      <p:ext uri="{BB962C8B-B14F-4D97-AF65-F5344CB8AC3E}">
        <p14:creationId xmlns:p14="http://schemas.microsoft.com/office/powerpoint/2010/main" val="237912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EEFB0CF-FAD2-41CF-A852-9158097A7E7E}"/>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996E0B-AA16-495F-94EA-B50D8D8E9700}"/>
              </a:ext>
            </a:extLst>
          </p:cNvPr>
          <p:cNvSpPr>
            <a:spLocks noGrp="1" noChangeArrowheads="1"/>
          </p:cNvSpPr>
          <p:nvPr>
            <p:ph type="sldNum" idx="11"/>
          </p:nvPr>
        </p:nvSpPr>
        <p:spPr>
          <a:ln/>
        </p:spPr>
        <p:txBody>
          <a:bodyPr/>
          <a:lstStyle>
            <a:lvl1pPr>
              <a:defRPr/>
            </a:lvl1pPr>
          </a:lstStyle>
          <a:p>
            <a:fld id="{BA4EEB1D-0C8A-45A6-A169-411A34518ECC}" type="slidenum">
              <a:rPr lang="en-US" altLang="en-US"/>
              <a:pPr/>
              <a:t>‹#›</a:t>
            </a:fld>
            <a:endParaRPr lang="en-US" altLang="en-US"/>
          </a:p>
        </p:txBody>
      </p:sp>
    </p:spTree>
    <p:extLst>
      <p:ext uri="{BB962C8B-B14F-4D97-AF65-F5344CB8AC3E}">
        <p14:creationId xmlns:p14="http://schemas.microsoft.com/office/powerpoint/2010/main" val="420050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94AE5C4-50D6-4E93-AB09-D1754BF794B0}"/>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1E6015-9779-4636-9638-8671D7C48C5C}"/>
              </a:ext>
            </a:extLst>
          </p:cNvPr>
          <p:cNvSpPr>
            <a:spLocks noGrp="1" noChangeArrowheads="1"/>
          </p:cNvSpPr>
          <p:nvPr>
            <p:ph type="sldNum" idx="11"/>
          </p:nvPr>
        </p:nvSpPr>
        <p:spPr>
          <a:ln/>
        </p:spPr>
        <p:txBody>
          <a:bodyPr/>
          <a:lstStyle>
            <a:lvl1pPr>
              <a:defRPr/>
            </a:lvl1pPr>
          </a:lstStyle>
          <a:p>
            <a:fld id="{4FB1796A-2649-470C-8F1F-A935DF623D02}" type="slidenum">
              <a:rPr lang="en-US" altLang="en-US"/>
              <a:pPr/>
              <a:t>‹#›</a:t>
            </a:fld>
            <a:endParaRPr lang="en-US" altLang="en-US"/>
          </a:p>
        </p:txBody>
      </p:sp>
    </p:spTree>
    <p:extLst>
      <p:ext uri="{BB962C8B-B14F-4D97-AF65-F5344CB8AC3E}">
        <p14:creationId xmlns:p14="http://schemas.microsoft.com/office/powerpoint/2010/main" val="395132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80EE1B9-C00C-4659-97C6-3FCCAEB8B8F0}"/>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640850-EC02-4F7B-9AAF-DA8F14392D8D}"/>
              </a:ext>
            </a:extLst>
          </p:cNvPr>
          <p:cNvSpPr>
            <a:spLocks noGrp="1" noChangeArrowheads="1"/>
          </p:cNvSpPr>
          <p:nvPr>
            <p:ph type="sldNum" idx="11"/>
          </p:nvPr>
        </p:nvSpPr>
        <p:spPr>
          <a:ln/>
        </p:spPr>
        <p:txBody>
          <a:bodyPr/>
          <a:lstStyle>
            <a:lvl1pPr>
              <a:defRPr/>
            </a:lvl1pPr>
          </a:lstStyle>
          <a:p>
            <a:fld id="{1EA4E2C9-285D-42A2-99B6-FBB6E1E7A216}" type="slidenum">
              <a:rPr lang="en-US" altLang="en-US"/>
              <a:pPr/>
              <a:t>‹#›</a:t>
            </a:fld>
            <a:endParaRPr lang="en-US" altLang="en-US"/>
          </a:p>
        </p:txBody>
      </p:sp>
    </p:spTree>
    <p:extLst>
      <p:ext uri="{BB962C8B-B14F-4D97-AF65-F5344CB8AC3E}">
        <p14:creationId xmlns:p14="http://schemas.microsoft.com/office/powerpoint/2010/main" val="69189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BB8CD99F-52C4-4035-85CB-F83BD7750E1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D7635F-F26F-459D-805A-4DFC1C4BF9AF}"/>
              </a:ext>
            </a:extLst>
          </p:cNvPr>
          <p:cNvSpPr>
            <a:spLocks noGrp="1" noChangeArrowheads="1"/>
          </p:cNvSpPr>
          <p:nvPr>
            <p:ph type="sldNum" idx="11"/>
          </p:nvPr>
        </p:nvSpPr>
        <p:spPr>
          <a:ln/>
        </p:spPr>
        <p:txBody>
          <a:bodyPr/>
          <a:lstStyle>
            <a:lvl1pPr>
              <a:defRPr/>
            </a:lvl1pPr>
          </a:lstStyle>
          <a:p>
            <a:fld id="{3767667C-9468-4964-830B-4EF0F1D559A7}" type="slidenum">
              <a:rPr lang="en-US" altLang="en-US"/>
              <a:pPr/>
              <a:t>‹#›</a:t>
            </a:fld>
            <a:endParaRPr lang="en-US" altLang="en-US"/>
          </a:p>
        </p:txBody>
      </p:sp>
    </p:spTree>
    <p:extLst>
      <p:ext uri="{BB962C8B-B14F-4D97-AF65-F5344CB8AC3E}">
        <p14:creationId xmlns:p14="http://schemas.microsoft.com/office/powerpoint/2010/main" val="105452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FE5F595-CFD4-4ED1-BEBA-061E0EECE539}"/>
              </a:ext>
            </a:extLst>
          </p:cNvPr>
          <p:cNvSpPr>
            <a:spLocks noGrp="1" noChangeArrowheads="1"/>
          </p:cNvSpPr>
          <p:nvPr>
            <p:ph type="title"/>
          </p:nvPr>
        </p:nvSpPr>
        <p:spPr bwMode="auto">
          <a:xfrm>
            <a:off x="457200" y="274638"/>
            <a:ext cx="82248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922D88B5-A839-44BF-BB76-C3D25505B4CE}"/>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B4722C04-E029-4615-8CCE-D7DAB905BCE1}"/>
              </a:ext>
            </a:extLst>
          </p:cNvPr>
          <p:cNvSpPr>
            <a:spLocks noGrp="1" noChangeArrowheads="1"/>
          </p:cNvSpPr>
          <p:nvPr>
            <p:ph type="dt"/>
          </p:nvPr>
        </p:nvSpPr>
        <p:spPr bwMode="auto">
          <a:xfrm>
            <a:off x="457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eaLnBrk="1" hangingPunct="1">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898989"/>
                </a:solidFill>
                <a:latin typeface="+mn-lt"/>
                <a:cs typeface="Arial" charset="0"/>
              </a:defRPr>
            </a:lvl1pPr>
          </a:lstStyle>
          <a:p>
            <a:pPr>
              <a:defRPr/>
            </a:pPr>
            <a:endParaRPr lang="en-US"/>
          </a:p>
        </p:txBody>
      </p:sp>
      <p:sp>
        <p:nvSpPr>
          <p:cNvPr id="1029" name="Text Box 4">
            <a:extLst>
              <a:ext uri="{FF2B5EF4-FFF2-40B4-BE49-F238E27FC236}">
                <a16:creationId xmlns:a16="http://schemas.microsoft.com/office/drawing/2014/main" id="{408D8D3A-372E-46FB-BCBC-EB31DD29F64C}"/>
              </a:ext>
            </a:extLst>
          </p:cNvPr>
          <p:cNvSpPr txBox="1">
            <a:spLocks noChangeArrowheads="1"/>
          </p:cNvSpPr>
          <p:nvPr/>
        </p:nvSpPr>
        <p:spPr bwMode="auto">
          <a:xfrm>
            <a:off x="3124200" y="6308725"/>
            <a:ext cx="2895600" cy="460375"/>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defRPr/>
            </a:pPr>
            <a:endParaRPr lang="en-US">
              <a:latin typeface="Arial" charset="0"/>
              <a:cs typeface="Arial" charset="0"/>
            </a:endParaRPr>
          </a:p>
        </p:txBody>
      </p:sp>
      <p:sp>
        <p:nvSpPr>
          <p:cNvPr id="3" name="Rectangle 5">
            <a:extLst>
              <a:ext uri="{FF2B5EF4-FFF2-40B4-BE49-F238E27FC236}">
                <a16:creationId xmlns:a16="http://schemas.microsoft.com/office/drawing/2014/main" id="{347FABE6-CEEF-41E8-8452-86D828FC7413}"/>
              </a:ext>
            </a:extLst>
          </p:cNvPr>
          <p:cNvSpPr>
            <a:spLocks noGrp="1" noChangeArrowheads="1"/>
          </p:cNvSpPr>
          <p:nvPr>
            <p:ph type="sldNum"/>
          </p:nvPr>
        </p:nvSpPr>
        <p:spPr bwMode="auto">
          <a:xfrm>
            <a:off x="6553200" y="6356350"/>
            <a:ext cx="2128838"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898989"/>
                </a:solidFill>
                <a:latin typeface="Calibri" panose="020F0502020204030204" pitchFamily="34" charset="0"/>
              </a:defRPr>
            </a:lvl1pPr>
          </a:lstStyle>
          <a:p>
            <a:fld id="{D290FDF3-F433-43FB-AED3-0E0489E3CE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Arial Unicode MS" pitchFamily="34" charset="-128"/>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Arial Unicode MS" pitchFamily="34" charset="-128"/>
          <a:cs typeface="Arial Unicode M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Arial Unicode MS" pitchFamily="34" charset="-128"/>
          <a:cs typeface="Arial Unicode M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Arial Unicode MS" pitchFamily="34" charset="-128"/>
          <a:cs typeface="Arial Unicode M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Arial Unicode MS" pitchFamily="34" charset="-128"/>
          <a:cs typeface="Arial Unicode M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Arial Unicode M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Arial Unicode MS" pitchFamily="34" charset="-128"/>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Arial Unicode MS" pitchFamily="34" charset="-128"/>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Arial Unicode MS" pitchFamily="34" charset="-128"/>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Arial Unicode MS" pitchFamily="34" charset="-128"/>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Arial Unicode MS" pitchFamily="34" charset="-128"/>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5CA7340D-DC6F-4950-813E-0DF683345DBA}"/>
              </a:ext>
            </a:extLst>
          </p:cNvPr>
          <p:cNvSpPr>
            <a:spLocks noGrp="1" noChangeArrowheads="1"/>
          </p:cNvSpPr>
          <p:nvPr>
            <p:ph type="title"/>
          </p:nvPr>
        </p:nvSpPr>
        <p:spPr bwMode="auto">
          <a:xfrm>
            <a:off x="652463" y="620713"/>
            <a:ext cx="7669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5F40538D-8EA6-46BF-8928-D9B90CC08D81}"/>
              </a:ext>
            </a:extLst>
          </p:cNvPr>
          <p:cNvSpPr>
            <a:spLocks noGrp="1" noChangeArrowheads="1"/>
          </p:cNvSpPr>
          <p:nvPr>
            <p:ph type="body" idx="1"/>
          </p:nvPr>
        </p:nvSpPr>
        <p:spPr bwMode="auto">
          <a:xfrm>
            <a:off x="652463" y="-58738"/>
            <a:ext cx="8027987"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08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5CF5FCC8-A44F-4D15-AB36-B4D80A9699DB}"/>
              </a:ext>
            </a:extLst>
          </p:cNvPr>
          <p:cNvSpPr>
            <a:spLocks noGrp="1" noChangeArrowheads="1"/>
          </p:cNvSpPr>
          <p:nvPr>
            <p:ph type="dt"/>
          </p:nvPr>
        </p:nvSpPr>
        <p:spPr bwMode="auto">
          <a:xfrm>
            <a:off x="488950" y="5732463"/>
            <a:ext cx="2125663" cy="4683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Lst>
              <a:defRPr sz="1400">
                <a:solidFill>
                  <a:srgbClr val="000000"/>
                </a:solidFill>
                <a:latin typeface="Times New Roman" pitchFamily="16" charset="0"/>
                <a:cs typeface="+mn-cs"/>
              </a:defRPr>
            </a:lvl1pPr>
          </a:lstStyle>
          <a:p>
            <a:pPr>
              <a:defRPr/>
            </a:pPr>
            <a:endParaRPr lang="en-US"/>
          </a:p>
        </p:txBody>
      </p:sp>
      <p:sp>
        <p:nvSpPr>
          <p:cNvPr id="2052" name="Rectangle 4">
            <a:extLst>
              <a:ext uri="{FF2B5EF4-FFF2-40B4-BE49-F238E27FC236}">
                <a16:creationId xmlns:a16="http://schemas.microsoft.com/office/drawing/2014/main" id="{B4858280-3B7B-41CD-A26F-95DB91120270}"/>
              </a:ext>
            </a:extLst>
          </p:cNvPr>
          <p:cNvSpPr>
            <a:spLocks noGrp="1" noChangeArrowheads="1"/>
          </p:cNvSpPr>
          <p:nvPr>
            <p:ph type="ftr"/>
          </p:nvPr>
        </p:nvSpPr>
        <p:spPr bwMode="auto">
          <a:xfrm>
            <a:off x="2963863" y="5757863"/>
            <a:ext cx="2894012" cy="4683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2053" name="Rectangle 5">
            <a:extLst>
              <a:ext uri="{FF2B5EF4-FFF2-40B4-BE49-F238E27FC236}">
                <a16:creationId xmlns:a16="http://schemas.microsoft.com/office/drawing/2014/main" id="{928EBAAF-DA4C-46E6-9FA9-1BA63FD1CBE7}"/>
              </a:ext>
            </a:extLst>
          </p:cNvPr>
          <p:cNvSpPr>
            <a:spLocks noGrp="1" noChangeArrowheads="1"/>
          </p:cNvSpPr>
          <p:nvPr>
            <p:ph type="sldNum"/>
          </p:nvPr>
        </p:nvSpPr>
        <p:spPr bwMode="auto">
          <a:xfrm>
            <a:off x="6197600" y="5757863"/>
            <a:ext cx="2125663" cy="4683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hangingPunct="1">
              <a:lnSpc>
                <a:spcPct val="95000"/>
              </a:lnSpc>
              <a:buClr>
                <a:srgbClr val="000000"/>
              </a:buClr>
              <a:buSzPct val="100000"/>
              <a:buFont typeface="Times New Roman" panose="02020603050405020304" pitchFamily="18" charset="0"/>
              <a:buNone/>
              <a:defRPr sz="1400">
                <a:solidFill>
                  <a:srgbClr val="000000"/>
                </a:solidFill>
                <a:latin typeface="Times New Roman" panose="02020603050405020304" pitchFamily="18" charset="0"/>
                <a:ea typeface="Arial Unicode MS" pitchFamily="34" charset="-128"/>
              </a:defRPr>
            </a:lvl1pPr>
          </a:lstStyle>
          <a:p>
            <a:fld id="{E2D74804-C979-4DF8-A90F-C0DDFAF5F2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Arial Unicode MS" pitchFamily="34" charset="-128"/>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ial Unicode MS" pitchFamily="34" charset="-128"/>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ial Unicode MS" pitchFamily="34" charset="-128"/>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ial Unicode MS" pitchFamily="34" charset="-128"/>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ial Unicode MS" pitchFamily="34" charset="-128"/>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Arial Unicode MS" pitchFamily="34" charset="-128"/>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Arial Unicode MS" pitchFamily="34" charset="-128"/>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Arial Unicode MS" pitchFamily="34" charset="-128"/>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Arial Unicode MS" pitchFamily="34" charset="-128"/>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Arial Unicode MS" pitchFamily="34" charset="-128"/>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BEEEEE90-F8D2-4358-BBB0-97809B4E62CA}"/>
              </a:ext>
            </a:extLst>
          </p:cNvPr>
          <p:cNvSpPr>
            <a:spLocks noChangeArrowheads="1"/>
          </p:cNvSpPr>
          <p:nvPr/>
        </p:nvSpPr>
        <p:spPr bwMode="auto">
          <a:xfrm>
            <a:off x="7696200" y="5334000"/>
            <a:ext cx="1449388" cy="1600200"/>
          </a:xfrm>
          <a:prstGeom prst="actionButtonBlank">
            <a:avLst/>
          </a:prstGeom>
          <a:noFill/>
          <a:ln w="9525">
            <a:noFill/>
            <a:round/>
            <a:headEnd/>
            <a:tailEnd/>
          </a:ln>
        </p:spPr>
        <p:txBody>
          <a:bodyPr wrap="none" anchor="ctr"/>
          <a:lstStyle/>
          <a:p>
            <a:pPr eaLnBrk="1" hangingPunct="1">
              <a:buClr>
                <a:srgbClr val="000000"/>
              </a:buClr>
              <a:buSzPct val="100000"/>
              <a:buFont typeface="Times New Roman" pitchFamily="18" charset="0"/>
              <a:buNone/>
              <a:defRPr/>
            </a:pPr>
            <a:endParaRPr lang="en-US">
              <a:latin typeface="Arial" charset="0"/>
              <a:cs typeface="Arial" charset="0"/>
            </a:endParaRPr>
          </a:p>
        </p:txBody>
      </p:sp>
      <p:sp>
        <p:nvSpPr>
          <p:cNvPr id="3075" name="Rectangle 2">
            <a:extLst>
              <a:ext uri="{FF2B5EF4-FFF2-40B4-BE49-F238E27FC236}">
                <a16:creationId xmlns:a16="http://schemas.microsoft.com/office/drawing/2014/main" id="{ADDE1ADD-7E36-4815-960D-E3D8079BDCBC}"/>
              </a:ext>
            </a:extLst>
          </p:cNvPr>
          <p:cNvSpPr>
            <a:spLocks noGrp="1" noChangeArrowheads="1"/>
          </p:cNvSpPr>
          <p:nvPr>
            <p:ph type="title"/>
          </p:nvPr>
        </p:nvSpPr>
        <p:spPr bwMode="auto">
          <a:xfrm>
            <a:off x="304800" y="1066800"/>
            <a:ext cx="84486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6" name="Rectangle 3">
            <a:extLst>
              <a:ext uri="{FF2B5EF4-FFF2-40B4-BE49-F238E27FC236}">
                <a16:creationId xmlns:a16="http://schemas.microsoft.com/office/drawing/2014/main" id="{77B54A9F-543A-475F-A1CC-F44588F506EC}"/>
              </a:ext>
            </a:extLst>
          </p:cNvPr>
          <p:cNvSpPr>
            <a:spLocks noGrp="1" noChangeArrowheads="1"/>
          </p:cNvSpPr>
          <p:nvPr>
            <p:ph type="body" idx="1"/>
          </p:nvPr>
        </p:nvSpPr>
        <p:spPr bwMode="auto">
          <a:xfrm>
            <a:off x="685800" y="1981200"/>
            <a:ext cx="77628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3077" name="Text Box 4">
            <a:extLst>
              <a:ext uri="{FF2B5EF4-FFF2-40B4-BE49-F238E27FC236}">
                <a16:creationId xmlns:a16="http://schemas.microsoft.com/office/drawing/2014/main" id="{81FF5E24-D151-49E8-9EB0-3EA189940EE6}"/>
              </a:ext>
            </a:extLst>
          </p:cNvPr>
          <p:cNvSpPr txBox="1">
            <a:spLocks noChangeArrowheads="1"/>
          </p:cNvSpPr>
          <p:nvPr/>
        </p:nvSpPr>
        <p:spPr bwMode="auto">
          <a:xfrm>
            <a:off x="685800" y="6248400"/>
            <a:ext cx="1905000" cy="460375"/>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defRPr/>
            </a:pPr>
            <a:endParaRPr lang="en-US">
              <a:latin typeface="Arial" charset="0"/>
              <a:cs typeface="Arial" charset="0"/>
            </a:endParaRPr>
          </a:p>
        </p:txBody>
      </p:sp>
      <p:sp>
        <p:nvSpPr>
          <p:cNvPr id="3078" name="Text Box 5">
            <a:extLst>
              <a:ext uri="{FF2B5EF4-FFF2-40B4-BE49-F238E27FC236}">
                <a16:creationId xmlns:a16="http://schemas.microsoft.com/office/drawing/2014/main" id="{6B2FA527-1245-4336-9F51-55B7906830D3}"/>
              </a:ext>
            </a:extLst>
          </p:cNvPr>
          <p:cNvSpPr txBox="1">
            <a:spLocks noChangeArrowheads="1"/>
          </p:cNvSpPr>
          <p:nvPr/>
        </p:nvSpPr>
        <p:spPr bwMode="auto">
          <a:xfrm>
            <a:off x="3124200" y="6248400"/>
            <a:ext cx="2895600" cy="460375"/>
          </a:xfrm>
          <a:prstGeom prst="rect">
            <a:avLst/>
          </a:prstGeom>
          <a:noFill/>
          <a:ln w="9525">
            <a:noFill/>
            <a:round/>
            <a:headEnd/>
            <a:tailEnd/>
          </a:ln>
        </p:spPr>
        <p:txBody>
          <a:bodyPr wrap="none" anchor="ctr"/>
          <a:lstStyle/>
          <a:p>
            <a:pPr eaLnBrk="1" hangingPunct="1">
              <a:buClr>
                <a:srgbClr val="000000"/>
              </a:buClr>
              <a:buSzPct val="100000"/>
              <a:buFont typeface="Times New Roman" pitchFamily="18" charset="0"/>
              <a:buNone/>
              <a:defRPr/>
            </a:pPr>
            <a:endParaRPr lang="en-US">
              <a:latin typeface="Arial" charset="0"/>
              <a:cs typeface="Arial" charset="0"/>
            </a:endParaRPr>
          </a:p>
        </p:txBody>
      </p:sp>
      <p:sp>
        <p:nvSpPr>
          <p:cNvPr id="2" name="Rectangle 6">
            <a:extLst>
              <a:ext uri="{FF2B5EF4-FFF2-40B4-BE49-F238E27FC236}">
                <a16:creationId xmlns:a16="http://schemas.microsoft.com/office/drawing/2014/main" id="{B9162CD6-4F2B-49B2-B438-E6B48482CA48}"/>
              </a:ext>
            </a:extLst>
          </p:cNvPr>
          <p:cNvSpPr>
            <a:spLocks noGrp="1" noChangeArrowheads="1"/>
          </p:cNvSpPr>
          <p:nvPr>
            <p:ph type="dt"/>
          </p:nvPr>
        </p:nvSpPr>
        <p:spPr bwMode="auto">
          <a:xfrm>
            <a:off x="457200" y="6246813"/>
            <a:ext cx="2125663" cy="4683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Lst>
              <a:defRPr sz="1400">
                <a:solidFill>
                  <a:srgbClr val="000000"/>
                </a:solidFill>
                <a:latin typeface="+mn-lt"/>
                <a:cs typeface="+mn-cs"/>
              </a:defRPr>
            </a:lvl1pPr>
          </a:lstStyle>
          <a:p>
            <a:pPr>
              <a:defRPr/>
            </a:pPr>
            <a:endParaRPr lang="en-US"/>
          </a:p>
        </p:txBody>
      </p:sp>
      <p:sp>
        <p:nvSpPr>
          <p:cNvPr id="3079" name="Rectangle 7">
            <a:extLst>
              <a:ext uri="{FF2B5EF4-FFF2-40B4-BE49-F238E27FC236}">
                <a16:creationId xmlns:a16="http://schemas.microsoft.com/office/drawing/2014/main" id="{00A44276-2308-4DAD-9616-B73E44C145DE}"/>
              </a:ext>
            </a:extLst>
          </p:cNvPr>
          <p:cNvSpPr>
            <a:spLocks noGrp="1" noChangeArrowheads="1"/>
          </p:cNvSpPr>
          <p:nvPr>
            <p:ph type="ftr"/>
          </p:nvPr>
        </p:nvSpPr>
        <p:spPr bwMode="auto">
          <a:xfrm>
            <a:off x="3127375" y="6246813"/>
            <a:ext cx="2894013" cy="4683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mn-lt"/>
                <a:cs typeface="+mn-cs"/>
              </a:defRPr>
            </a:lvl1pPr>
          </a:lstStyle>
          <a:p>
            <a:pPr>
              <a:defRPr/>
            </a:pPr>
            <a:endParaRPr lang="en-US"/>
          </a:p>
        </p:txBody>
      </p:sp>
      <p:sp>
        <p:nvSpPr>
          <p:cNvPr id="3080" name="Rectangle 8">
            <a:extLst>
              <a:ext uri="{FF2B5EF4-FFF2-40B4-BE49-F238E27FC236}">
                <a16:creationId xmlns:a16="http://schemas.microsoft.com/office/drawing/2014/main" id="{A49464F6-1BE2-457F-9E49-D29580C373D8}"/>
              </a:ext>
            </a:extLst>
          </p:cNvPr>
          <p:cNvSpPr>
            <a:spLocks noGrp="1" noChangeArrowheads="1"/>
          </p:cNvSpPr>
          <p:nvPr>
            <p:ph type="sldNum"/>
          </p:nvPr>
        </p:nvSpPr>
        <p:spPr bwMode="auto">
          <a:xfrm>
            <a:off x="6556375" y="6246813"/>
            <a:ext cx="2125663" cy="4683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hangingPunct="1">
              <a:lnSpc>
                <a:spcPct val="95000"/>
              </a:lnSpc>
              <a:buClr>
                <a:srgbClr val="000000"/>
              </a:buClr>
              <a:buSzPct val="100000"/>
              <a:buFont typeface="Times New Roman" panose="02020603050405020304" pitchFamily="18" charset="0"/>
              <a:buNone/>
              <a:defRPr sz="1400">
                <a:solidFill>
                  <a:srgbClr val="000000"/>
                </a:solidFill>
                <a:latin typeface="Times New Roman" panose="02020603050405020304" pitchFamily="18" charset="0"/>
                <a:ea typeface="Arial Unicode MS" pitchFamily="34" charset="-128"/>
              </a:defRPr>
            </a:lvl1pPr>
          </a:lstStyle>
          <a:p>
            <a:fld id="{5383F3E3-AE69-4E39-A927-2412C3EF4D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CC00"/>
          </a:solidFill>
          <a:latin typeface="+mj-lt"/>
          <a:ea typeface="Arial Unicode MS" pitchFamily="34" charset="-128"/>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CC00"/>
          </a:solidFill>
          <a:latin typeface="Times New Roman" pitchFamily="16" charset="0"/>
          <a:ea typeface="Arial Unicode MS" pitchFamily="34" charset="-128"/>
          <a:cs typeface="Arial Unicode MS"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CC00"/>
          </a:solidFill>
          <a:latin typeface="Times New Roman" pitchFamily="16" charset="0"/>
          <a:ea typeface="Arial Unicode MS" pitchFamily="34" charset="-128"/>
          <a:cs typeface="Arial Unicode MS"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CC00"/>
          </a:solidFill>
          <a:latin typeface="Times New Roman" pitchFamily="16" charset="0"/>
          <a:ea typeface="Arial Unicode MS" pitchFamily="34" charset="-128"/>
          <a:cs typeface="Arial Unicode MS"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FFCC00"/>
          </a:solidFill>
          <a:latin typeface="Times New Roman" pitchFamily="16" charset="0"/>
          <a:ea typeface="Arial Unicode MS" pitchFamily="34" charset="-128"/>
          <a:cs typeface="Arial Unicode M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00"/>
          </a:solidFill>
          <a:latin typeface="Times New Roman" pitchFamily="16" charset="0"/>
          <a:cs typeface="Arial Unicode M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00"/>
          </a:solidFill>
          <a:latin typeface="Times New Roman" pitchFamily="16" charset="0"/>
          <a:cs typeface="Arial Unicode M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00"/>
          </a:solidFill>
          <a:latin typeface="Times New Roman" pitchFamily="16" charset="0"/>
          <a:cs typeface="Arial Unicode M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CC00"/>
          </a:solidFill>
          <a:latin typeface="Times New Roman" pitchFamily="16" charset="0"/>
          <a:cs typeface="Arial Unicode MS"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FFFFFF"/>
          </a:solidFill>
          <a:latin typeface="+mn-lt"/>
          <a:ea typeface="Arial Unicode MS" pitchFamily="34" charset="-128"/>
          <a:cs typeface="+mn-cs"/>
        </a:defRPr>
      </a:lvl1pPr>
      <a:lvl2pPr marL="742950" indent="-28575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Arial Unicode MS" pitchFamily="34" charset="-128"/>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Arial Unicode MS" pitchFamily="34" charset="-128"/>
          <a:cs typeface="+mn-cs"/>
        </a:defRPr>
      </a:lvl3pPr>
      <a:lvl4pPr marL="16002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Arial Unicode MS" pitchFamily="34" charset="-128"/>
          <a:cs typeface="+mn-cs"/>
        </a:defRPr>
      </a:lvl4pPr>
      <a:lvl5pPr marL="20574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Arial Unicode MS" pitchFamily="34" charset="-128"/>
          <a:cs typeface="+mn-cs"/>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hyperlink" Target="http://www.google.com/imgres?imgurl=http://store.colemans.com/cart/images/0503.gif&amp;imgrefurl=http://store.colemans.com/cart/gloves-cold-weather-us-gi-p-924.html&amp;usg=__XP4lPzgDW9YgwbWYC3vHrSfygkw=&amp;h=400&amp;w=326&amp;sz=37&amp;hl=en&amp;start=12&amp;zoom=1&amp;tbnid=MIvl2GFM03NmbM:&amp;tbnh=124&amp;tbnw=101&amp;ei=rG8CT5_lC8X1ggePhuWwAg&amp;prev=/search?q=usgi+gloves&amp;um=1&amp;hl=en&amp;sa=N&amp;gbv=2&amp;tbm=isch&amp;um=1&amp;itbs=1"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target.com/c/men/-/N-5xu2r/Ntk-All/Ntt-c9/p/C9-by-Champion-Men-s-Long-Sleeve-Tech-Tee-Rocket-Red/-/A-13698696#?lnk=sc_qi_detailimag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imgres?imgurl=http://images.motorcycle-superstore.com/ProductImages/OG/2010-Fieldsheer-Glove-Liners-Grey.jpg&amp;imgrefurl=http://www.motorcycle-superstore.com/1/1/37/22291/ITEM/Fieldsheer-Glove-Liners.aspx&amp;usg=__d7DF5hwy1EmgGwQg_5Jsp4tcF6w=&amp;h=600&amp;w=600&amp;sz=80&amp;hl=en&amp;start=7&amp;zoom=1&amp;tbnid=FzHxD-0OnGmWWM:&amp;tbnh=135&amp;tbnw=135&amp;ei=TqUFT-yvL4HAgQfV3ZXdBA&amp;prev=/search?q%3Dglove%2Bliners%26um%3D1%26hl%3Den%26sa%3DN%26gbv%3D2%26tbm%3Disch&amp;um=1&amp;itbs=1" TargetMode="External"/><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www.google.com/imgres?imgurl=http://1.bp.blogspot.com/_ahXMMx4IXU8/TRuC_HbnlII/AAAAAAAABcI/X9HRTnc7LzI/s1600/target-plastic-bag.jpg&amp;imgrefurl=http://humanitarianserviceproject.blogspot.com/2010_12_01_archive.html&amp;usg=__e4qV8OIX8eHTugIaiBOsDJYqBEI=&amp;h=679&amp;w=621&amp;sz=136&amp;hl=en&amp;start=2&amp;zoom=1&amp;tbnid=0Wh4wHsqoKxzLM:&amp;tbnh=139&amp;tbnw=127&amp;ei=rnACT-jhEseJgwfLlrX2Bw&amp;prev=/search?q%3Dtarget%2Bplastic%2Bbag%26um%3D1%26hl%3Den%26sa%3DN%26rls%3Dcom.microsoft:*%26tbm%3Disch&amp;um=1&amp;itbs=1" TargetMode="External"/><Relationship Id="rId11"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hyperlink" Target="http://www.google.com/imgres?imgurl=http://www.wheelbase.co.uk/shop/images/products/12530.jpg&amp;imgrefurl=http://www.wheelbase.co.uk/products/sealskinz-mid-light-sock.htm&amp;usg=__XIBGOrmUvrYri9wolZMsi0V8YlQ=&amp;h=350&amp;w=350&amp;sz=8&amp;hl=en&amp;start=4&amp;zoom=1&amp;tbnid=YSV9bhdd9QP_FM:&amp;tbnh=120&amp;tbnw=120&amp;ei=k6UFT4_DGoT_gge-g-SvAg&amp;prev=/search?q%3Dsealskinz%26um%3D1%26hl%3Den%26sa%3DN%26gbv%3D2%26tbm%3Disch&amp;um=1&amp;itbs=1" TargetMode="External"/><Relationship Id="rId4" Type="http://schemas.openxmlformats.org/officeDocument/2006/relationships/hyperlink" Target="http://www.target.com/c/men/-/N-5xu2r/Ntk-All/Ntt-c9/p/C9-by-Champion-Men-s-Long-Sleeve-Tech-Tee-Rocket-Red/-/A-13698696#?lnk=sc_qi_detailimage" TargetMode="External"/><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com/imgres?imgurl=https://lh4.googleusercontent.com/-pvK09UPn084/TW5ZF3uuCgI/AAAAAAAAAe8/QPqawO9YrPE/BalaclavaPattern.jpg&amp;imgrefurl=http://thederailleur.blogspot.com/2001/01/balaclava-pattern.html&amp;usg=__9R4kl1EWoLB8kKrku66_EjpZZ0Q=&amp;h=1600&amp;w=1143&amp;sz=94&amp;hl=en&amp;start=3&amp;zoom=1&amp;tbnid=0h6Bz5vXYACpBM:&amp;tbnh=150&amp;tbnw=107&amp;ei=U3MCT7-CGcPdgQf0kZyTAg&amp;prev=/search?q%3DBalaclava%2Bfleece%2Bpattern%26um%3D1%26hl%3Den%26sa%3DN%26rls%3Dcom.microsoft:*%26tbm%3Disch&amp;um=1&amp;itbs=1" TargetMode="External"/><Relationship Id="rId3" Type="http://schemas.openxmlformats.org/officeDocument/2006/relationships/image" Target="../media/image18.jpe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www.google.com/imgres?imgurl=http://www.nexternal.com/armynavy/images/adjustable-balaclava.gif&amp;imgrefurl=http://www.vtarmynavy.com/foliage-adjustable-polar-fleece-balaclava.htm&amp;usg=__rOcjwSOKTjH7bWeYXnXVPiSYbNU=&amp;h=400&amp;w=275&amp;sz=59&amp;hl=en&amp;start=2&amp;zoom=1&amp;tbnid=UDOXnfSuLCYeJM:&amp;tbnh=124&amp;tbnw=85&amp;ei=N3MCT6m3Oomvgwfcn5CjCA&amp;prev=/search?q%3DBalaclava%2Bfleece%26um%3D1%26hl%3Den%26sa%3DN%26rls%3Dcom.microsoft:*%26tbm%3Disch&amp;um=1&amp;itbs=1" TargetMode="External"/><Relationship Id="rId11" Type="http://schemas.openxmlformats.org/officeDocument/2006/relationships/image" Target="../media/image28.jpeg"/><Relationship Id="rId5" Type="http://schemas.openxmlformats.org/officeDocument/2006/relationships/image" Target="../media/image19.jpeg"/><Relationship Id="rId10" Type="http://schemas.openxmlformats.org/officeDocument/2006/relationships/hyperlink" Target="http://www.google.com/imgres?imgurl=http://www.bushcraft.survivalbill.ca/wp-content/uploads/2009/12/gaiters2.jpg&amp;imgrefurl=http://www.bushcraft.survivalbill.ca/?p%3D241&amp;usg=__3Z6GXW2uwvuI4Mrpcq4tmSRtymY=&amp;h=682&amp;w=512&amp;sz=59&amp;hl=en&amp;start=2&amp;zoom=1&amp;tbnid=srYNL72_q16oeM:&amp;tbnh=139&amp;tbnw=104&amp;ei=knMCT5j0H5D2ggeoxKjWCw&amp;prev=/search?q%3Ddiy%2Bgaiters%26um%3D1%26hl%3Den%26sa%3DN%26rls%3Dcom.microsoft:*%26tbm%3Disch&amp;um=1&amp;itbs=1" TargetMode="External"/><Relationship Id="rId4" Type="http://schemas.openxmlformats.org/officeDocument/2006/relationships/hyperlink" Target="http://www.target.com/c/men/-/N-5xu2r/Ntk-All/Ntt-c9/p/C9-by-Champion-Men-s-Long-Sleeve-Tech-Tee-Rocket-Red/-/A-13698696#?lnk=sc_qi_detailimage" TargetMode="External"/><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8.jpeg"/><Relationship Id="rId7" Type="http://schemas.openxmlformats.org/officeDocument/2006/relationships/hyperlink" Target="http://2.bp.blogspot.com/_sUNLYKLeXL8/SwWOs76XqiI/AAAAAAAACJQ/3VgwjhBvMgQ/s1600/091118+mukluks+small.jpg"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19.jpeg"/><Relationship Id="rId4" Type="http://schemas.openxmlformats.org/officeDocument/2006/relationships/hyperlink" Target="http://www.target.com/c/men/-/N-5xu2r/Ntk-All/Ntt-c9/p/C9-by-Champion-Men-s-Long-Sleeve-Tech-Tee-Rocket-Red/-/A-13698696#?lnk=sc_qi_detailimag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m/imgres?imgurl=http://1.bp.blogspot.com/_KylX8QuZB9A/Swg05z1HojI/AAAAAAAAAh4/i3QIwsFXCjY/s1600/strollerbag4.JPG&amp;imgrefurl=http://mybeaubaby.blogspot.com/2009/11/diy-bundleme.html&amp;usg=__FuXJEtPGH-vL15_jbKtLq2ofNvM=&amp;h=800&amp;w=600&amp;sz=73&amp;hl=en&amp;start=4&amp;zoom=1&amp;tbnid=475GhOSGNq52EM:&amp;tbnh=143&amp;tbnw=107&amp;ei=_HkCT4-cMYKAgwfK7eWGAg&amp;prev=/search?q%3Ddiy%2Bsleeping%2Bbag%26um%3D1%26hl%3Den%26sa%3DN%26rls%3Dcom.microsoft:*%26tbm%3Disch&amp;um=1&amp;itbs=1" TargetMode="External"/><Relationship Id="rId3" Type="http://schemas.openxmlformats.org/officeDocument/2006/relationships/image" Target="../media/image18.jpe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4.jpeg"/><Relationship Id="rId5" Type="http://schemas.openxmlformats.org/officeDocument/2006/relationships/image" Target="../media/image19.jpeg"/><Relationship Id="rId4" Type="http://schemas.openxmlformats.org/officeDocument/2006/relationships/hyperlink" Target="http://www.target.com/c/men/-/N-5xu2r/Ntk-All/Ntt-c9/p/C9-by-Champion-Men-s-Long-Sleeve-Tech-Tee-Rocket-Red/-/A-13698696#?lnk=sc_qi_detailimage" TargetMode="External"/><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02A32580-9187-4CCB-901F-C3686B783BD3}"/>
              </a:ext>
            </a:extLst>
          </p:cNvPr>
          <p:cNvSpPr txBox="1">
            <a:spLocks noChangeArrowheads="1"/>
          </p:cNvSpPr>
          <p:nvPr/>
        </p:nvSpPr>
        <p:spPr bwMode="auto">
          <a:xfrm>
            <a:off x="762000" y="9144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5000" dirty="0">
                <a:solidFill>
                  <a:srgbClr val="000000"/>
                </a:solidFill>
                <a:ea typeface="Arial Unicode MS" pitchFamily="34" charset="-128"/>
              </a:rPr>
              <a:t>Cheapskate’s Guide to Camping Equipment</a:t>
            </a:r>
            <a:r>
              <a:rPr lang="en-US" altLang="en-US" sz="4400" dirty="0">
                <a:solidFill>
                  <a:srgbClr val="000000"/>
                </a:solidFill>
                <a:ea typeface="Arial Unicode MS" pitchFamily="34" charset="-128"/>
              </a:rPr>
              <a:t/>
            </a:r>
            <a:br>
              <a:rPr lang="en-US" altLang="en-US" sz="4400" dirty="0">
                <a:solidFill>
                  <a:srgbClr val="000000"/>
                </a:solidFill>
                <a:ea typeface="Arial Unicode MS" pitchFamily="34" charset="-128"/>
              </a:rPr>
            </a:br>
            <a:endParaRPr lang="en-US" altLang="en-US" sz="4400" dirty="0">
              <a:solidFill>
                <a:srgbClr val="000000"/>
              </a:solidFill>
              <a:ea typeface="Arial Unicode MS" pitchFamily="34" charset="-128"/>
            </a:endParaRPr>
          </a:p>
        </p:txBody>
      </p:sp>
      <p:sp>
        <p:nvSpPr>
          <p:cNvPr id="5" name="TextBox 4">
            <a:extLst>
              <a:ext uri="{FF2B5EF4-FFF2-40B4-BE49-F238E27FC236}">
                <a16:creationId xmlns:a16="http://schemas.microsoft.com/office/drawing/2014/main" id="{584FE48C-8A4E-4F05-AE86-F583896957EE}"/>
              </a:ext>
            </a:extLst>
          </p:cNvPr>
          <p:cNvSpPr txBox="1"/>
          <p:nvPr/>
        </p:nvSpPr>
        <p:spPr>
          <a:xfrm>
            <a:off x="1828800" y="2209800"/>
            <a:ext cx="6477000" cy="861774"/>
          </a:xfrm>
          <a:prstGeom prst="rect">
            <a:avLst/>
          </a:prstGeom>
          <a:noFill/>
        </p:spPr>
        <p:txBody>
          <a:bodyPr>
            <a:spAutoFit/>
          </a:bodyPr>
          <a:lstStyle/>
          <a:p>
            <a:pPr eaLnBrk="1" hangingPunct="1">
              <a:buClr>
                <a:srgbClr val="000000"/>
              </a:buClr>
              <a:buSzPct val="100000"/>
              <a:buFont typeface="Times New Roman" pitchFamily="16" charset="0"/>
              <a:buNone/>
              <a:defRPr/>
            </a:pPr>
            <a:r>
              <a:rPr lang="en-US" sz="5000" i="1" dirty="0">
                <a:solidFill>
                  <a:schemeClr val="tx1"/>
                </a:solidFill>
                <a:effectLst>
                  <a:glow rad="139700">
                    <a:schemeClr val="accent2">
                      <a:satMod val="175000"/>
                      <a:alpha val="40000"/>
                    </a:schemeClr>
                  </a:glow>
                </a:effectLst>
                <a:latin typeface="Arial" charset="0"/>
                <a:cs typeface="Arial" charset="0"/>
              </a:rPr>
              <a:t>WINTER  EDITION</a:t>
            </a:r>
          </a:p>
        </p:txBody>
      </p:sp>
      <p:pic>
        <p:nvPicPr>
          <p:cNvPr id="4100" name="Picture 5" descr="C:\Users\Scott Janke\Documents\My PaperPort Documents\District Website\icon\LMDNessyLOGOLG874x585.png">
            <a:extLst>
              <a:ext uri="{FF2B5EF4-FFF2-40B4-BE49-F238E27FC236}">
                <a16:creationId xmlns:a16="http://schemas.microsoft.com/office/drawing/2014/main" id="{E5F6F9CF-04A9-4A80-A639-D3C10E34B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00400"/>
            <a:ext cx="39846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5971EB9E-E7D8-49A4-AC4D-EC029C8DE883}"/>
              </a:ext>
            </a:extLst>
          </p:cNvPr>
          <p:cNvSpPr txBox="1">
            <a:spLocks noChangeArrowheads="1"/>
          </p:cNvSpPr>
          <p:nvPr/>
        </p:nvSpPr>
        <p:spPr bwMode="auto">
          <a:xfrm>
            <a:off x="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Layering</a:t>
            </a:r>
          </a:p>
        </p:txBody>
      </p:sp>
      <p:sp>
        <p:nvSpPr>
          <p:cNvPr id="12291" name="Text Box 2">
            <a:extLst>
              <a:ext uri="{FF2B5EF4-FFF2-40B4-BE49-F238E27FC236}">
                <a16:creationId xmlns:a16="http://schemas.microsoft.com/office/drawing/2014/main" id="{0A8B3690-A5A9-41A0-BBDF-7F2EB1CEE3A2}"/>
              </a:ext>
            </a:extLst>
          </p:cNvPr>
          <p:cNvSpPr txBox="1">
            <a:spLocks noChangeArrowheads="1"/>
          </p:cNvSpPr>
          <p:nvPr/>
        </p:nvSpPr>
        <p:spPr bwMode="auto">
          <a:xfrm>
            <a:off x="0" y="990600"/>
            <a:ext cx="86868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700"/>
              </a:spcBef>
              <a:buFont typeface="Arial" panose="020B0604020202020204" pitchFamily="34" charset="0"/>
              <a:buChar char="•"/>
            </a:pPr>
            <a:r>
              <a:rPr lang="en-US" altLang="en-US" sz="2400" b="1" u="sng">
                <a:solidFill>
                  <a:schemeClr val="tx1"/>
                </a:solidFill>
                <a:ea typeface="Arial Unicode MS" pitchFamily="34" charset="-128"/>
              </a:rPr>
              <a:t>Base Layer</a:t>
            </a:r>
            <a:r>
              <a:rPr lang="en-US" altLang="en-US" sz="2400" b="1">
                <a:solidFill>
                  <a:schemeClr val="tx1"/>
                </a:solidFill>
                <a:ea typeface="Arial Unicode MS" pitchFamily="34" charset="-128"/>
              </a:rPr>
              <a:t> </a:t>
            </a:r>
            <a:r>
              <a:rPr lang="en-US" altLang="en-US" sz="2400">
                <a:solidFill>
                  <a:schemeClr val="tx1"/>
                </a:solidFill>
                <a:ea typeface="Arial Unicode MS" pitchFamily="34" charset="-128"/>
              </a:rPr>
              <a:t>lies against your skin and is primarily meant to provide the first layer of insulation and most importantly deal with moisture removal. </a:t>
            </a:r>
            <a:r>
              <a:rPr lang="en-US" altLang="en-US" sz="2400" b="1" u="sng">
                <a:solidFill>
                  <a:schemeClr val="tx1"/>
                </a:solidFill>
                <a:ea typeface="Arial Unicode MS" pitchFamily="34" charset="-128"/>
              </a:rPr>
              <a:t>No Cotton!!</a:t>
            </a:r>
            <a:r>
              <a:rPr lang="en-US" altLang="en-US" sz="2400" b="1">
                <a:solidFill>
                  <a:schemeClr val="tx1"/>
                </a:solidFill>
                <a:ea typeface="Arial Unicode MS" pitchFamily="34" charset="-128"/>
              </a:rPr>
              <a:t>  </a:t>
            </a:r>
            <a:r>
              <a:rPr lang="en-US" altLang="en-US" sz="2400">
                <a:solidFill>
                  <a:schemeClr val="tx1"/>
                </a:solidFill>
                <a:ea typeface="Arial Unicode MS" pitchFamily="34" charset="-128"/>
              </a:rPr>
              <a:t>Long sleeve athletic clothes are great for this. Applies for legs, feet (sock liners) and hands too.  </a:t>
            </a:r>
          </a:p>
          <a:p>
            <a:pPr eaLnBrk="1" hangingPunct="1">
              <a:spcBef>
                <a:spcPts val="700"/>
              </a:spcBef>
              <a:buFont typeface="Arial" panose="020B0604020202020204" pitchFamily="34" charset="0"/>
              <a:buChar char="•"/>
            </a:pPr>
            <a:r>
              <a:rPr lang="en-US" altLang="en-US" sz="2400" b="1" u="sng">
                <a:solidFill>
                  <a:schemeClr val="tx1"/>
                </a:solidFill>
                <a:ea typeface="Arial Unicode MS" pitchFamily="34" charset="-128"/>
              </a:rPr>
              <a:t>Insulating Layer(s) </a:t>
            </a:r>
            <a:r>
              <a:rPr lang="en-US" altLang="en-US" sz="2400">
                <a:solidFill>
                  <a:schemeClr val="tx1"/>
                </a:solidFill>
                <a:ea typeface="Arial Unicode MS" pitchFamily="34" charset="-128"/>
              </a:rPr>
              <a:t>trap air which maintains body heat.  Wool, “performance fleece” and down are excellent for this.  A wool shirt or sweater, wool long johns, wool socks or wool gloves are ideal.</a:t>
            </a:r>
          </a:p>
          <a:p>
            <a:pPr eaLnBrk="1" hangingPunct="1">
              <a:spcBef>
                <a:spcPts val="700"/>
              </a:spcBef>
              <a:buFont typeface="Arial" panose="020B0604020202020204" pitchFamily="34" charset="0"/>
              <a:buChar char="•"/>
            </a:pPr>
            <a:r>
              <a:rPr lang="en-US" altLang="en-US" sz="2400" b="1" u="sng">
                <a:solidFill>
                  <a:schemeClr val="tx1"/>
                </a:solidFill>
                <a:ea typeface="Arial Unicode MS" pitchFamily="34" charset="-128"/>
              </a:rPr>
              <a:t>Protective Layer</a:t>
            </a:r>
            <a:r>
              <a:rPr lang="en-US" altLang="en-US" sz="2400">
                <a:solidFill>
                  <a:schemeClr val="tx1"/>
                </a:solidFill>
                <a:ea typeface="Arial Unicode MS" pitchFamily="34" charset="-128"/>
              </a:rPr>
              <a:t>: outer layer that keeps base and insulating layers protected.  This layer does not necessarily have to have insulation, but must  trap and stop wind and external moisture. </a:t>
            </a:r>
            <a:r>
              <a:rPr lang="en-US" altLang="en-US" sz="2000" i="1">
                <a:solidFill>
                  <a:schemeClr val="tx1"/>
                </a:solidFill>
                <a:ea typeface="Arial Unicode MS" pitchFamily="34" charset="-128"/>
              </a:rPr>
              <a:t>GORE-TEX®, </a:t>
            </a:r>
            <a:r>
              <a:rPr lang="en-US" altLang="en-US" sz="2400">
                <a:solidFill>
                  <a:schemeClr val="tx1"/>
                </a:solidFill>
                <a:ea typeface="Arial Unicode MS" pitchFamily="34" charset="-128"/>
              </a:rPr>
              <a:t>nylon, and leather are all good options.</a:t>
            </a:r>
          </a:p>
          <a:p>
            <a:pPr eaLnBrk="1" hangingPunct="1">
              <a:spcBef>
                <a:spcPts val="700"/>
              </a:spcBef>
              <a:buFont typeface="Arial" panose="020B0604020202020204" pitchFamily="34" charset="0"/>
              <a:buChar char="•"/>
            </a:pPr>
            <a:endParaRPr lang="en-US" altLang="en-US" sz="2400" b="1">
              <a:solidFill>
                <a:schemeClr val="tx1"/>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5B8C8-6D9A-4C55-973F-4F7136369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77" y="762000"/>
            <a:ext cx="8655445" cy="5486400"/>
          </a:xfrm>
          <a:prstGeom prst="rect">
            <a:avLst/>
          </a:prstGeom>
        </p:spPr>
      </p:pic>
    </p:spTree>
    <p:extLst>
      <p:ext uri="{BB962C8B-B14F-4D97-AF65-F5344CB8AC3E}">
        <p14:creationId xmlns:p14="http://schemas.microsoft.com/office/powerpoint/2010/main" val="387904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E163D71B-D288-4AC7-B330-8BCA162ED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3025"/>
            <a:ext cx="6629400"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5" name="Text Box 3">
            <a:extLst>
              <a:ext uri="{FF2B5EF4-FFF2-40B4-BE49-F238E27FC236}">
                <a16:creationId xmlns:a16="http://schemas.microsoft.com/office/drawing/2014/main" id="{430BA7B2-3293-4BD3-82E8-369934C40556}"/>
              </a:ext>
            </a:extLst>
          </p:cNvPr>
          <p:cNvSpPr txBox="1">
            <a:spLocks noChangeArrowheads="1"/>
          </p:cNvSpPr>
          <p:nvPr/>
        </p:nvSpPr>
        <p:spPr bwMode="auto">
          <a:xfrm>
            <a:off x="349250" y="1479550"/>
            <a:ext cx="82296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800"/>
              </a:spcBef>
            </a:pPr>
            <a:endParaRPr lang="en-US" altLang="en-US" sz="3200">
              <a:solidFill>
                <a:srgbClr val="000000"/>
              </a:solidFill>
              <a:ea typeface="Arial Unicode MS" pitchFamily="34" charset="-128"/>
            </a:endParaRPr>
          </a:p>
          <a:p>
            <a:pPr eaLnBrk="1" hangingPunct="1">
              <a:spcBef>
                <a:spcPts val="800"/>
              </a:spcBef>
            </a:pPr>
            <a:endParaRPr lang="en-US" altLang="en-US" sz="32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A2ADD6B4-2F77-4743-9FDF-F94BDF9574E1}"/>
              </a:ext>
            </a:extLst>
          </p:cNvPr>
          <p:cNvSpPr txBox="1">
            <a:spLocks noChangeArrowheads="1"/>
          </p:cNvSpPr>
          <p:nvPr/>
        </p:nvSpPr>
        <p:spPr bwMode="auto">
          <a:xfrm>
            <a:off x="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Low Cost alternatives</a:t>
            </a:r>
          </a:p>
        </p:txBody>
      </p:sp>
      <p:sp>
        <p:nvSpPr>
          <p:cNvPr id="14339" name="Text Box 2">
            <a:extLst>
              <a:ext uri="{FF2B5EF4-FFF2-40B4-BE49-F238E27FC236}">
                <a16:creationId xmlns:a16="http://schemas.microsoft.com/office/drawing/2014/main" id="{149C8E13-7FE0-4DB3-B08E-27B34BE8ED08}"/>
              </a:ext>
            </a:extLst>
          </p:cNvPr>
          <p:cNvSpPr txBox="1">
            <a:spLocks noChangeArrowheads="1"/>
          </p:cNvSpPr>
          <p:nvPr/>
        </p:nvSpPr>
        <p:spPr bwMode="auto">
          <a:xfrm>
            <a:off x="304800" y="990600"/>
            <a:ext cx="73152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marL="117157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marL="1571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“Workout” shirts/pants for base layers</a:t>
            </a:r>
          </a:p>
          <a:p>
            <a:pPr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Military Surplus </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Wool Field Pants ($15-$25)</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Long Underwear ($10)</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Wool Socks ($5)</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ECWS </a:t>
            </a:r>
          </a:p>
          <a:p>
            <a:pPr lvl="2"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Parka (</a:t>
            </a:r>
            <a:r>
              <a:rPr lang="en-US" altLang="en-US" sz="2400" b="1" dirty="0" err="1">
                <a:solidFill>
                  <a:schemeClr val="tx1"/>
                </a:solidFill>
                <a:ea typeface="Arial Unicode MS" pitchFamily="34" charset="-128"/>
              </a:rPr>
              <a:t>Goretex</a:t>
            </a:r>
            <a:r>
              <a:rPr lang="en-US" altLang="en-US" sz="2400" b="1" dirty="0">
                <a:solidFill>
                  <a:schemeClr val="tx1"/>
                </a:solidFill>
                <a:ea typeface="Arial Unicode MS" pitchFamily="34" charset="-128"/>
              </a:rPr>
              <a:t> $50)</a:t>
            </a:r>
          </a:p>
          <a:p>
            <a:pPr lvl="2"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Gloves ($8 at </a:t>
            </a:r>
            <a:r>
              <a:rPr lang="en-US" altLang="en-US" sz="2400" b="1" dirty="0" smtClean="0">
                <a:solidFill>
                  <a:schemeClr val="tx1"/>
                </a:solidFill>
                <a:ea typeface="Arial Unicode MS" pitchFamily="34" charset="-128"/>
              </a:rPr>
              <a:t>Ripley)</a:t>
            </a:r>
            <a:endParaRPr lang="en-US" altLang="en-US" sz="2400" b="1" dirty="0">
              <a:solidFill>
                <a:schemeClr val="tx1"/>
              </a:solidFill>
              <a:ea typeface="Arial Unicode MS" pitchFamily="34" charset="-128"/>
            </a:endParaRPr>
          </a:p>
          <a:p>
            <a:pPr lvl="2"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lvl="2"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p:txBody>
      </p:sp>
      <p:pic>
        <p:nvPicPr>
          <p:cNvPr id="14340" name="Picture 4" descr="C9 by Champion® Men's Long-Sleeve Tech Tee - Rocket Red">
            <a:extLst>
              <a:ext uri="{FF2B5EF4-FFF2-40B4-BE49-F238E27FC236}">
                <a16:creationId xmlns:a16="http://schemas.microsoft.com/office/drawing/2014/main" id="{28FE2E90-CFAB-45BC-9AF5-8F1BDC9F6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9 by Champion® Men's Long-Sleeve Tech Tee - Rocket Red">
            <a:extLst>
              <a:ext uri="{FF2B5EF4-FFF2-40B4-BE49-F238E27FC236}">
                <a16:creationId xmlns:a16="http://schemas.microsoft.com/office/drawing/2014/main" id="{49C392F8-8B9F-449A-AE02-778923C86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C9 by Champion® Men's Long-Sleeve Tech Tee - Rocket Red">
            <a:hlinkClick r:id="rId4"/>
            <a:extLst>
              <a:ext uri="{FF2B5EF4-FFF2-40B4-BE49-F238E27FC236}">
                <a16:creationId xmlns:a16="http://schemas.microsoft.com/office/drawing/2014/main" id="{650D2FB4-2140-4C0E-B507-34449F663B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C9 by Champion® Men's Long-Sleeve Tech Tee - Rocket Red">
            <a:hlinkClick r:id="rId4"/>
            <a:extLst>
              <a:ext uri="{FF2B5EF4-FFF2-40B4-BE49-F238E27FC236}">
                <a16:creationId xmlns:a16="http://schemas.microsoft.com/office/drawing/2014/main" id="{3EE83550-8407-4AB6-98FF-ABE493176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heroImage" descr="C9 by Champion® Men's Long-Sleeve Tech Tee - Rocket Red">
            <a:hlinkClick r:id="rId4"/>
            <a:extLst>
              <a:ext uri="{FF2B5EF4-FFF2-40B4-BE49-F238E27FC236}">
                <a16:creationId xmlns:a16="http://schemas.microsoft.com/office/drawing/2014/main" id="{9F2F8504-097B-45CD-A8D1-6E806BDC1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914400"/>
            <a:ext cx="16764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http://i.tfcdn.com/img2/LV_vv54AY473ZGRILChILErNYcgoKSmw0tfPzE1MTzU00EvKrCpKLEnVBfOL9ZLzc_WLUoszq1LtczNTbI2MzI0N1YoLbU0MDNRKgQImBiZmJpYGBibGVDMIAA**/fyVMtP8A">
            <a:extLst>
              <a:ext uri="{FF2B5EF4-FFF2-40B4-BE49-F238E27FC236}">
                <a16:creationId xmlns:a16="http://schemas.microsoft.com/office/drawing/2014/main" id="{015AFCC3-AABB-4915-AAD6-1B7E23F8FF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438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3" descr="http://t1.gstatic.com/images?q=tbn:ANd9GcQ1747NIJcLRf94TV-UlvxCIp53bx0fpeM_vdvjxWD-gK4hi3_DaMwx4h8">
            <a:hlinkClick r:id="rId7"/>
            <a:extLst>
              <a:ext uri="{FF2B5EF4-FFF2-40B4-BE49-F238E27FC236}">
                <a16:creationId xmlns:a16="http://schemas.microsoft.com/office/drawing/2014/main" id="{DAC69598-6ECF-4AC4-AAE2-DDE181C615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886200"/>
            <a:ext cx="17526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F2BEF75B-272B-4CB4-983C-8B70F69C353B}"/>
              </a:ext>
            </a:extLst>
          </p:cNvPr>
          <p:cNvSpPr txBox="1">
            <a:spLocks noChangeArrowheads="1"/>
          </p:cNvSpPr>
          <p:nvPr/>
        </p:nvSpPr>
        <p:spPr bwMode="auto">
          <a:xfrm>
            <a:off x="304800" y="990600"/>
            <a:ext cx="73152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marL="117157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marL="1571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Footwear Liners – Outside of socks </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Knock-off “</a:t>
            </a:r>
            <a:r>
              <a:rPr lang="en-US" altLang="en-US" sz="2400" b="1" dirty="0" err="1">
                <a:solidFill>
                  <a:schemeClr val="tx1"/>
                </a:solidFill>
                <a:ea typeface="Arial Unicode MS" pitchFamily="34" charset="-128"/>
              </a:rPr>
              <a:t>Sealskinz</a:t>
            </a:r>
            <a:r>
              <a:rPr lang="en-US" altLang="en-US" sz="2400" b="1" dirty="0">
                <a:solidFill>
                  <a:schemeClr val="tx1"/>
                </a:solidFill>
                <a:ea typeface="Arial Unicode MS" pitchFamily="34" charset="-128"/>
              </a:rPr>
              <a:t>”  ($</a:t>
            </a:r>
            <a:r>
              <a:rPr lang="en-US" altLang="en-US" sz="2400" b="1" dirty="0" smtClean="0">
                <a:solidFill>
                  <a:schemeClr val="tx1"/>
                </a:solidFill>
                <a:ea typeface="Arial Unicode MS" pitchFamily="34" charset="-128"/>
              </a:rPr>
              <a:t>12 </a:t>
            </a:r>
            <a:r>
              <a:rPr lang="en-US" altLang="en-US" sz="2400" b="1" dirty="0">
                <a:solidFill>
                  <a:schemeClr val="tx1"/>
                </a:solidFill>
                <a:ea typeface="Arial Unicode MS" pitchFamily="34" charset="-128"/>
              </a:rPr>
              <a:t>eBay)</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Plastic bags for boot liners</a:t>
            </a:r>
          </a:p>
          <a:p>
            <a:pPr lvl="1"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eaLnBrk="1" hangingPunct="1">
              <a:spcBef>
                <a:spcPts val="700"/>
              </a:spcBef>
              <a:buFont typeface="Arial" panose="020B0604020202020204" pitchFamily="34" charset="0"/>
              <a:buChar char="•"/>
            </a:pPr>
            <a:r>
              <a:rPr lang="en-US" altLang="en-US" sz="2400" b="1" dirty="0" err="1">
                <a:solidFill>
                  <a:schemeClr val="tx1"/>
                </a:solidFill>
                <a:ea typeface="Arial Unicode MS" pitchFamily="34" charset="-128"/>
              </a:rPr>
              <a:t>Handwear</a:t>
            </a:r>
            <a:endParaRPr lang="en-US" altLang="en-US" sz="2400" b="1" dirty="0">
              <a:solidFill>
                <a:schemeClr val="tx1"/>
              </a:solidFill>
              <a:ea typeface="Arial Unicode MS" pitchFamily="34" charset="-128"/>
            </a:endParaRP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Lightweight runners gloves ($10)</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Chopper Mittens ($15-$20)</a:t>
            </a:r>
          </a:p>
          <a:p>
            <a:pPr lvl="1"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lvl="2"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lvl="2"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p:txBody>
      </p:sp>
      <p:pic>
        <p:nvPicPr>
          <p:cNvPr id="15363" name="Picture 4" descr="C9 by Champion® Men's Long-Sleeve Tech Tee - Rocket Red">
            <a:extLst>
              <a:ext uri="{FF2B5EF4-FFF2-40B4-BE49-F238E27FC236}">
                <a16:creationId xmlns:a16="http://schemas.microsoft.com/office/drawing/2014/main" id="{FAF03459-52ED-4407-9E25-C986C7531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C9 by Champion® Men's Long-Sleeve Tech Tee - Rocket Red">
            <a:extLst>
              <a:ext uri="{FF2B5EF4-FFF2-40B4-BE49-F238E27FC236}">
                <a16:creationId xmlns:a16="http://schemas.microsoft.com/office/drawing/2014/main" id="{C0ACA0D8-1031-4185-9421-E22FA07E2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C9 by Champion® Men's Long-Sleeve Tech Tee - Rocket Red">
            <a:hlinkClick r:id="rId4"/>
            <a:extLst>
              <a:ext uri="{FF2B5EF4-FFF2-40B4-BE49-F238E27FC236}">
                <a16:creationId xmlns:a16="http://schemas.microsoft.com/office/drawing/2014/main" id="{5438FCF6-A135-41B2-922F-3D26FF572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C9 by Champion® Men's Long-Sleeve Tech Tee - Rocket Red">
            <a:hlinkClick r:id="rId4"/>
            <a:extLst>
              <a:ext uri="{FF2B5EF4-FFF2-40B4-BE49-F238E27FC236}">
                <a16:creationId xmlns:a16="http://schemas.microsoft.com/office/drawing/2014/main" id="{B255AA13-0F02-432C-A312-F6FC34070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http://t0.gstatic.com/images?q=tbn:ANd9GcSMEDWJhLbgXAVYMsQ7qQ3f1AfmZeoIVDVPEcoJqvEnxG1GWRJ7uz1y1P5N">
            <a:hlinkClick r:id="rId6"/>
            <a:extLst>
              <a:ext uri="{FF2B5EF4-FFF2-40B4-BE49-F238E27FC236}">
                <a16:creationId xmlns:a16="http://schemas.microsoft.com/office/drawing/2014/main" id="{897E3A5D-19FA-4EF2-9D87-EDBD783954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352800"/>
            <a:ext cx="15573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
            <a:extLst>
              <a:ext uri="{FF2B5EF4-FFF2-40B4-BE49-F238E27FC236}">
                <a16:creationId xmlns:a16="http://schemas.microsoft.com/office/drawing/2014/main" id="{02DC25A1-F093-4823-8205-BB97474B7726}"/>
              </a:ext>
            </a:extLst>
          </p:cNvPr>
          <p:cNvSpPr txBox="1">
            <a:spLocks noChangeArrowheads="1"/>
          </p:cNvSpPr>
          <p:nvPr/>
        </p:nvSpPr>
        <p:spPr bwMode="auto">
          <a:xfrm>
            <a:off x="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Low Cost alternatives</a:t>
            </a:r>
          </a:p>
        </p:txBody>
      </p:sp>
      <p:pic>
        <p:nvPicPr>
          <p:cNvPr id="15369" name="Picture 15" descr="http://t1.gstatic.com/images?q=tbn:ANd9GcRtmIOu4Cn5c5RKmtjqai7f_C2Ea01TeqZfeTGbynM2Vc77Pqabqzr0ghMZ">
            <a:hlinkClick r:id="rId8"/>
            <a:extLst>
              <a:ext uri="{FF2B5EF4-FFF2-40B4-BE49-F238E27FC236}">
                <a16:creationId xmlns:a16="http://schemas.microsoft.com/office/drawing/2014/main" id="{CD640007-79CE-4F6E-89E0-60B990BF11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4267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9" descr="http://t1.gstatic.com/images?q=tbn:ANd9GcTghVq4mI0y6p9nbfzhkiiYY-fqFEjZtwEXa0M9MmgMO_IJXP--hHwC">
            <a:hlinkClick r:id="rId10"/>
            <a:extLst>
              <a:ext uri="{FF2B5EF4-FFF2-40B4-BE49-F238E27FC236}">
                <a16:creationId xmlns:a16="http://schemas.microsoft.com/office/drawing/2014/main" id="{0EC02FCA-A96E-4553-9F26-98A412967B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0" y="1066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1" descr="http://lh3.googleusercontent.com/public/lJiecogL9dugXIWrcLRjnLo3Wi5umbKeYzwdhC7PTtSh-jcx51MjseYHiBoMM9XesjffDKa__35O2JDWAM1qBMADaZ2MDULkAOUoOvD0FGeHKW0BRODae85HPSySbu80ocdfkKS62pUzE1kqN83OBg">
            <a:extLst>
              <a:ext uri="{FF2B5EF4-FFF2-40B4-BE49-F238E27FC236}">
                <a16:creationId xmlns:a16="http://schemas.microsoft.com/office/drawing/2014/main" id="{A6FCA810-CA95-49A1-A612-08B37625218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4267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61336ADE-5016-485B-B787-6F672B7C338D}"/>
              </a:ext>
            </a:extLst>
          </p:cNvPr>
          <p:cNvSpPr txBox="1">
            <a:spLocks noChangeArrowheads="1"/>
          </p:cNvSpPr>
          <p:nvPr/>
        </p:nvSpPr>
        <p:spPr bwMode="auto">
          <a:xfrm>
            <a:off x="304800" y="990600"/>
            <a:ext cx="73152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marL="1571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lvl="2" eaLnBrk="1" hangingPunct="1">
              <a:spcBef>
                <a:spcPts val="700"/>
              </a:spcBef>
              <a:buFont typeface="Arial" panose="020B0604020202020204" pitchFamily="34" charset="0"/>
              <a:buChar char="•"/>
            </a:pPr>
            <a:endParaRPr lang="en-US" altLang="en-US" sz="2400" b="1">
              <a:solidFill>
                <a:schemeClr val="tx1"/>
              </a:solidFill>
              <a:ea typeface="Arial Unicode MS" pitchFamily="34" charset="-128"/>
            </a:endParaRPr>
          </a:p>
          <a:p>
            <a:pPr eaLnBrk="1" hangingPunct="1">
              <a:spcBef>
                <a:spcPts val="700"/>
              </a:spcBef>
              <a:buFont typeface="Arial" panose="020B0604020202020204" pitchFamily="34" charset="0"/>
              <a:buChar char="•"/>
            </a:pPr>
            <a:r>
              <a:rPr lang="en-US" altLang="en-US" sz="2400" b="1">
                <a:solidFill>
                  <a:schemeClr val="tx1"/>
                </a:solidFill>
                <a:ea typeface="Arial Unicode MS" pitchFamily="34" charset="-128"/>
              </a:rPr>
              <a:t>Make your own Balaclava and Gaiters</a:t>
            </a:r>
          </a:p>
        </p:txBody>
      </p:sp>
      <p:pic>
        <p:nvPicPr>
          <p:cNvPr id="16387" name="Picture 4" descr="C9 by Champion® Men's Long-Sleeve Tech Tee - Rocket Red">
            <a:extLst>
              <a:ext uri="{FF2B5EF4-FFF2-40B4-BE49-F238E27FC236}">
                <a16:creationId xmlns:a16="http://schemas.microsoft.com/office/drawing/2014/main" id="{FC360AC9-8140-4377-8049-54B95F427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C9 by Champion® Men's Long-Sleeve Tech Tee - Rocket Red">
            <a:extLst>
              <a:ext uri="{FF2B5EF4-FFF2-40B4-BE49-F238E27FC236}">
                <a16:creationId xmlns:a16="http://schemas.microsoft.com/office/drawing/2014/main" id="{9EEB2D96-111C-4991-9B27-451872AB3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C9 by Champion® Men's Long-Sleeve Tech Tee - Rocket Red">
            <a:hlinkClick r:id="rId4"/>
            <a:extLst>
              <a:ext uri="{FF2B5EF4-FFF2-40B4-BE49-F238E27FC236}">
                <a16:creationId xmlns:a16="http://schemas.microsoft.com/office/drawing/2014/main" id="{FDDD7A61-3D66-4EF8-991E-D927CCD965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descr="C9 by Champion® Men's Long-Sleeve Tech Tee - Rocket Red">
            <a:hlinkClick r:id="rId4"/>
            <a:extLst>
              <a:ext uri="{FF2B5EF4-FFF2-40B4-BE49-F238E27FC236}">
                <a16:creationId xmlns:a16="http://schemas.microsoft.com/office/drawing/2014/main" id="{8CDD0C3D-3C35-42B8-B4AB-98F4B8C71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http://t3.gstatic.com/images?q=tbn:ANd9GcRjZ5BklJ2t4GYCm6nj3I9-kxUgB2Nysm7pdrp4OPXhUhOi0LBvqfY3ZQ">
            <a:hlinkClick r:id="rId6"/>
            <a:extLst>
              <a:ext uri="{FF2B5EF4-FFF2-40B4-BE49-F238E27FC236}">
                <a16:creationId xmlns:a16="http://schemas.microsoft.com/office/drawing/2014/main" id="{E2B8CA7B-0B10-4F5D-8A3B-4D0252BF5F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286000"/>
            <a:ext cx="24860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http://t1.gstatic.com/images?q=tbn:ANd9GcSrIYbEf2p6SvqhPpGoH5rTlR-FXinczs698EpzczLTNhXifV97ut0v4-vQ">
            <a:hlinkClick r:id="rId8"/>
            <a:extLst>
              <a:ext uri="{FF2B5EF4-FFF2-40B4-BE49-F238E27FC236}">
                <a16:creationId xmlns:a16="http://schemas.microsoft.com/office/drawing/2014/main" id="{AFF70506-178C-4E29-809B-918A514C21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362200"/>
            <a:ext cx="20113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http://t1.gstatic.com/images?q=tbn:ANd9GcSQL3hdoVv5_WdCqx3NURlO89PLqzNd8kqGMBnFXbmKzOu5S9HVy_bL31Ot">
            <a:hlinkClick r:id="rId10"/>
            <a:extLst>
              <a:ext uri="{FF2B5EF4-FFF2-40B4-BE49-F238E27FC236}">
                <a16:creationId xmlns:a16="http://schemas.microsoft.com/office/drawing/2014/main" id="{ACF7CCA4-8CB5-4A78-B91A-71B3507C46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2286000"/>
            <a:ext cx="1828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
            <a:extLst>
              <a:ext uri="{FF2B5EF4-FFF2-40B4-BE49-F238E27FC236}">
                <a16:creationId xmlns:a16="http://schemas.microsoft.com/office/drawing/2014/main" id="{6ED5ED30-51BB-450C-91D1-171C1C0D5FF6}"/>
              </a:ext>
            </a:extLst>
          </p:cNvPr>
          <p:cNvSpPr txBox="1">
            <a:spLocks noChangeArrowheads="1"/>
          </p:cNvSpPr>
          <p:nvPr/>
        </p:nvSpPr>
        <p:spPr bwMode="auto">
          <a:xfrm>
            <a:off x="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Low Cost alternatives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B0FE20F5-719B-4B5D-BCD4-FC496296A7D3}"/>
              </a:ext>
            </a:extLst>
          </p:cNvPr>
          <p:cNvSpPr txBox="1">
            <a:spLocks noChangeArrowheads="1"/>
          </p:cNvSpPr>
          <p:nvPr/>
        </p:nvSpPr>
        <p:spPr bwMode="auto">
          <a:xfrm>
            <a:off x="304800" y="990600"/>
            <a:ext cx="731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marL="117157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marL="1571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Boots  </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 Military Surplus </a:t>
            </a:r>
          </a:p>
          <a:p>
            <a:pPr lvl="2"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“Mickey Mouse” </a:t>
            </a:r>
            <a:r>
              <a:rPr lang="en-US" altLang="en-US" sz="2400" b="1" dirty="0" smtClean="0">
                <a:solidFill>
                  <a:schemeClr val="tx1"/>
                </a:solidFill>
                <a:ea typeface="Arial Unicode MS" pitchFamily="34" charset="-128"/>
              </a:rPr>
              <a:t>($40</a:t>
            </a:r>
            <a:r>
              <a:rPr lang="en-US" altLang="en-US" sz="2400" b="1" dirty="0">
                <a:solidFill>
                  <a:schemeClr val="tx1"/>
                </a:solidFill>
                <a:ea typeface="Arial Unicode MS" pitchFamily="34" charset="-128"/>
              </a:rPr>
              <a:t>)</a:t>
            </a:r>
          </a:p>
          <a:p>
            <a:pPr lvl="1"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Mukluks</a:t>
            </a:r>
          </a:p>
          <a:p>
            <a:pPr lvl="2" eaLnBrk="1" hangingPunct="1">
              <a:spcBef>
                <a:spcPts val="700"/>
              </a:spcBef>
              <a:buFont typeface="Arial" panose="020B0604020202020204" pitchFamily="34" charset="0"/>
              <a:buChar char="•"/>
            </a:pPr>
            <a:r>
              <a:rPr lang="en-US" altLang="en-US" sz="2400" b="1" dirty="0">
                <a:solidFill>
                  <a:schemeClr val="tx1"/>
                </a:solidFill>
                <a:ea typeface="Arial Unicode MS" pitchFamily="34" charset="-128"/>
              </a:rPr>
              <a:t>Make your own</a:t>
            </a:r>
          </a:p>
          <a:p>
            <a:pPr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lvl="2"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lvl="2"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dirty="0">
              <a:solidFill>
                <a:schemeClr val="tx1"/>
              </a:solidFill>
              <a:ea typeface="Arial Unicode MS" pitchFamily="34" charset="-128"/>
            </a:endParaRPr>
          </a:p>
        </p:txBody>
      </p:sp>
      <p:pic>
        <p:nvPicPr>
          <p:cNvPr id="17411" name="Picture 4" descr="C9 by Champion® Men's Long-Sleeve Tech Tee - Rocket Red">
            <a:extLst>
              <a:ext uri="{FF2B5EF4-FFF2-40B4-BE49-F238E27FC236}">
                <a16:creationId xmlns:a16="http://schemas.microsoft.com/office/drawing/2014/main" id="{29F33E63-C563-4BC9-8CE4-A35922911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C9 by Champion® Men's Long-Sleeve Tech Tee - Rocket Red">
            <a:extLst>
              <a:ext uri="{FF2B5EF4-FFF2-40B4-BE49-F238E27FC236}">
                <a16:creationId xmlns:a16="http://schemas.microsoft.com/office/drawing/2014/main" id="{0E1D6EE1-4B37-4BE1-A45A-F3B1F3309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C9 by Champion® Men's Long-Sleeve Tech Tee - Rocket Red">
            <a:hlinkClick r:id="rId4"/>
            <a:extLst>
              <a:ext uri="{FF2B5EF4-FFF2-40B4-BE49-F238E27FC236}">
                <a16:creationId xmlns:a16="http://schemas.microsoft.com/office/drawing/2014/main" id="{561D3D54-0C70-4E10-94CA-251B19B11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C9 by Champion® Men's Long-Sleeve Tech Tee - Rocket Red">
            <a:hlinkClick r:id="rId4"/>
            <a:extLst>
              <a:ext uri="{FF2B5EF4-FFF2-40B4-BE49-F238E27FC236}">
                <a16:creationId xmlns:a16="http://schemas.microsoft.com/office/drawing/2014/main" id="{2DE6128A-35F1-4DAE-B3B7-167ECAC447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http://i.ebayimg.com/t/1-pr-Mickey-Mouse-ECWCS-w-Valve-Boots-9-Reg-Army-NEW-Military-Army-Surplus-/12/!CDlBJzwCWk~$(KGrHqJ,!lYEz+y84ofTBNPGGPV,q!~~0_3.JPG">
            <a:extLst>
              <a:ext uri="{FF2B5EF4-FFF2-40B4-BE49-F238E27FC236}">
                <a16:creationId xmlns:a16="http://schemas.microsoft.com/office/drawing/2014/main" id="{2E3C9186-74C7-4D62-8032-F66064F99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905000"/>
            <a:ext cx="2957513"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descr="http://2.bp.blogspot.com/_sUNLYKLeXL8/SwWOs76XqiI/AAAAAAAACJQ/3VgwjhBvMgQ/s400/091118+mukluks+small.jpg">
            <a:hlinkClick r:id="rId7"/>
            <a:extLst>
              <a:ext uri="{FF2B5EF4-FFF2-40B4-BE49-F238E27FC236}">
                <a16:creationId xmlns:a16="http://schemas.microsoft.com/office/drawing/2014/main" id="{49652533-8071-424B-A1EE-AF229FB159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352800"/>
            <a:ext cx="2743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
            <a:extLst>
              <a:ext uri="{FF2B5EF4-FFF2-40B4-BE49-F238E27FC236}">
                <a16:creationId xmlns:a16="http://schemas.microsoft.com/office/drawing/2014/main" id="{1DAB117B-E84D-4D86-BD61-2D806FCE22B1}"/>
              </a:ext>
            </a:extLst>
          </p:cNvPr>
          <p:cNvSpPr txBox="1">
            <a:spLocks noChangeArrowheads="1"/>
          </p:cNvSpPr>
          <p:nvPr/>
        </p:nvSpPr>
        <p:spPr bwMode="auto">
          <a:xfrm>
            <a:off x="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Low Cost alternatives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799AF5D-DB0B-4970-A46F-C14A0CC59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
            <a:off x="4484688" y="268288"/>
            <a:ext cx="4232275" cy="63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a:extLst>
              <a:ext uri="{FF2B5EF4-FFF2-40B4-BE49-F238E27FC236}">
                <a16:creationId xmlns:a16="http://schemas.microsoft.com/office/drawing/2014/main" id="{24448192-BDAC-45E7-A3C1-24368BA170F2}"/>
              </a:ext>
            </a:extLst>
          </p:cNvPr>
          <p:cNvSpPr txBox="1">
            <a:spLocks noChangeArrowheads="1"/>
          </p:cNvSpPr>
          <p:nvPr/>
        </p:nvSpPr>
        <p:spPr bwMode="auto">
          <a:xfrm>
            <a:off x="381000" y="685800"/>
            <a:ext cx="4038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en-US" sz="2800" b="1">
                <a:solidFill>
                  <a:schemeClr val="tx1"/>
                </a:solidFill>
              </a:rPr>
              <a:t>Make your own foam footwraps.</a:t>
            </a:r>
          </a:p>
          <a:p>
            <a:pPr eaLnBrk="1" hangingPunct="1">
              <a:buClr>
                <a:srgbClr val="000000"/>
              </a:buClr>
              <a:buSzPct val="100000"/>
              <a:buFont typeface="Times New Roman" panose="02020603050405020304" pitchFamily="18" charset="0"/>
              <a:buNone/>
            </a:pPr>
            <a:endParaRPr lang="en-US" altLang="en-US" sz="2800" b="1">
              <a:solidFill>
                <a:schemeClr val="tx1"/>
              </a:solidFill>
            </a:endParaRPr>
          </a:p>
          <a:p>
            <a:pPr eaLnBrk="1" hangingPunct="1">
              <a:buClr>
                <a:srgbClr val="000000"/>
              </a:buClr>
              <a:buSzPct val="100000"/>
              <a:buFont typeface="Arial" panose="020B0604020202020204" pitchFamily="34" charset="0"/>
              <a:buChar char="•"/>
            </a:pPr>
            <a:r>
              <a:rPr lang="en-US" altLang="en-US">
                <a:solidFill>
                  <a:schemeClr val="tx1"/>
                </a:solidFill>
              </a:rPr>
              <a:t> Use 2 open celled 1” foam circles (about 3 1/2’ in diameter)</a:t>
            </a:r>
          </a:p>
          <a:p>
            <a:pPr eaLnBrk="1" hangingPunct="1">
              <a:buClr>
                <a:srgbClr val="000000"/>
              </a:buClr>
              <a:buSzPct val="100000"/>
              <a:buFont typeface="Arial" panose="020B0604020202020204" pitchFamily="34" charset="0"/>
              <a:buChar char="•"/>
            </a:pPr>
            <a:r>
              <a:rPr lang="en-US" altLang="en-US">
                <a:solidFill>
                  <a:schemeClr val="tx1"/>
                </a:solidFill>
              </a:rPr>
              <a:t> Fold foam circle in quartes</a:t>
            </a:r>
          </a:p>
          <a:p>
            <a:pPr eaLnBrk="1" hangingPunct="1">
              <a:buClr>
                <a:srgbClr val="000000"/>
              </a:buClr>
              <a:buSzPct val="100000"/>
              <a:buFont typeface="Arial" panose="020B0604020202020204" pitchFamily="34" charset="0"/>
              <a:buChar char="•"/>
            </a:pPr>
            <a:r>
              <a:rPr lang="en-US" altLang="en-US">
                <a:solidFill>
                  <a:schemeClr val="tx1"/>
                </a:solidFill>
              </a:rPr>
              <a:t> Insert foot with socks inside one of the foam sections with a single layer on bottom</a:t>
            </a:r>
          </a:p>
          <a:p>
            <a:pPr eaLnBrk="1" hangingPunct="1">
              <a:buClr>
                <a:srgbClr val="000000"/>
              </a:buClr>
              <a:buSzPct val="100000"/>
              <a:buFont typeface="Arial" panose="020B0604020202020204" pitchFamily="34" charset="0"/>
              <a:buChar char="•"/>
            </a:pPr>
            <a:r>
              <a:rPr lang="en-US" altLang="en-US">
                <a:solidFill>
                  <a:schemeClr val="tx1"/>
                </a:solidFill>
              </a:rPr>
              <a:t> Wrap alternating left &amp; right until foot is covered.</a:t>
            </a:r>
          </a:p>
          <a:p>
            <a:pPr eaLnBrk="1" hangingPunct="1">
              <a:buClr>
                <a:srgbClr val="000000"/>
              </a:buClr>
              <a:buSzPct val="100000"/>
              <a:buFont typeface="Arial" panose="020B0604020202020204" pitchFamily="34" charset="0"/>
              <a:buChar char="•"/>
            </a:pPr>
            <a:r>
              <a:rPr lang="en-US" altLang="en-US">
                <a:solidFill>
                  <a:schemeClr val="tx1"/>
                </a:solidFill>
              </a:rPr>
              <a:t> Finish with nylon or canvas cloth wrap and laces to keep wrap firm.</a:t>
            </a:r>
          </a:p>
          <a:p>
            <a:pPr eaLnBrk="1" hangingPunct="1">
              <a:buClr>
                <a:srgbClr val="000000"/>
              </a:buClr>
              <a:buSzPct val="100000"/>
              <a:buFont typeface="Arial" panose="020B0604020202020204" pitchFamily="34" charset="0"/>
              <a:buChar char="•"/>
            </a:pPr>
            <a:r>
              <a:rPr lang="en-US" altLang="en-US">
                <a:solidFill>
                  <a:schemeClr val="tx1"/>
                </a:solidFill>
              </a:rPr>
              <a:t> Unfold and dry the foam every couple of days as needed.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AA92E0DA-6CF2-4E99-B205-1DFB884DC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23812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59" name="Picture 3">
            <a:extLst>
              <a:ext uri="{FF2B5EF4-FFF2-40B4-BE49-F238E27FC236}">
                <a16:creationId xmlns:a16="http://schemas.microsoft.com/office/drawing/2014/main" id="{857F53FC-47A5-49F0-AB42-FDFAD7210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495800"/>
            <a:ext cx="264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0" name="Text Box 4">
            <a:extLst>
              <a:ext uri="{FF2B5EF4-FFF2-40B4-BE49-F238E27FC236}">
                <a16:creationId xmlns:a16="http://schemas.microsoft.com/office/drawing/2014/main" id="{BACD0D52-E021-4977-BE1D-96B1C3CAE3B9}"/>
              </a:ext>
            </a:extLst>
          </p:cNvPr>
          <p:cNvSpPr txBox="1">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Sleeping Bags</a:t>
            </a:r>
          </a:p>
        </p:txBody>
      </p:sp>
      <p:sp>
        <p:nvSpPr>
          <p:cNvPr id="19461" name="Text Box 5">
            <a:extLst>
              <a:ext uri="{FF2B5EF4-FFF2-40B4-BE49-F238E27FC236}">
                <a16:creationId xmlns:a16="http://schemas.microsoft.com/office/drawing/2014/main" id="{394E04AA-02FF-4D7D-8516-44B7AC8B5DAB}"/>
              </a:ext>
            </a:extLst>
          </p:cNvPr>
          <p:cNvSpPr txBox="1">
            <a:spLocks noChangeArrowheads="1"/>
          </p:cNvSpPr>
          <p:nvPr/>
        </p:nvSpPr>
        <p:spPr bwMode="auto">
          <a:xfrm>
            <a:off x="609600" y="1295400"/>
            <a:ext cx="82296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marL="1724025" indent="-573088">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800"/>
              </a:spcBef>
              <a:buClr>
                <a:srgbClr val="000000"/>
              </a:buClr>
              <a:buSzPct val="45000"/>
              <a:buFont typeface="Wingdings" panose="05000000000000000000" pitchFamily="2" charset="2"/>
              <a:buChar char=""/>
            </a:pPr>
            <a:r>
              <a:rPr lang="en-US" altLang="en-US" sz="3200">
                <a:solidFill>
                  <a:srgbClr val="000000"/>
                </a:solidFill>
                <a:ea typeface="Arial Unicode MS" pitchFamily="34" charset="-128"/>
              </a:rPr>
              <a:t>What makes a good winter bag?</a:t>
            </a:r>
          </a:p>
          <a:p>
            <a:pPr lvl="1" eaLnBrk="1" hangingPunct="1">
              <a:spcAft>
                <a:spcPts val="1138"/>
              </a:spcAft>
              <a:buClr>
                <a:srgbClr val="000000"/>
              </a:buClr>
              <a:buSzPct val="75000"/>
              <a:buFont typeface="Symbol" panose="05050102010706020507" pitchFamily="18" charset="2"/>
              <a:buChar char=""/>
            </a:pPr>
            <a:r>
              <a:rPr lang="en-US" altLang="en-US" sz="2800">
                <a:solidFill>
                  <a:srgbClr val="000000"/>
                </a:solidFill>
                <a:ea typeface="Arial Unicode MS" pitchFamily="34" charset="-128"/>
              </a:rPr>
              <a:t>Rating as low as -40 </a:t>
            </a:r>
          </a:p>
          <a:p>
            <a:pPr lvl="1" eaLnBrk="1" hangingPunct="1">
              <a:spcAft>
                <a:spcPts val="1138"/>
              </a:spcAft>
              <a:buClr>
                <a:srgbClr val="000000"/>
              </a:buClr>
              <a:buSzPct val="75000"/>
              <a:buFont typeface="Symbol" panose="05050102010706020507" pitchFamily="18" charset="2"/>
              <a:buChar char=""/>
            </a:pPr>
            <a:r>
              <a:rPr lang="en-US" altLang="en-US" sz="2800">
                <a:solidFill>
                  <a:srgbClr val="000000"/>
                </a:solidFill>
                <a:ea typeface="Arial Unicode MS" pitchFamily="34" charset="-128"/>
              </a:rPr>
              <a:t>Mummy vs Rectangular</a:t>
            </a:r>
          </a:p>
          <a:p>
            <a:pPr lvl="1" eaLnBrk="1" hangingPunct="1">
              <a:spcAft>
                <a:spcPts val="1138"/>
              </a:spcAft>
              <a:buClr>
                <a:srgbClr val="000000"/>
              </a:buClr>
              <a:buSzPct val="75000"/>
              <a:buFont typeface="Symbol" panose="05050102010706020507" pitchFamily="18" charset="2"/>
              <a:buChar char=""/>
            </a:pPr>
            <a:r>
              <a:rPr lang="en-US" altLang="en-US" sz="2800">
                <a:solidFill>
                  <a:srgbClr val="000000"/>
                </a:solidFill>
                <a:ea typeface="Arial Unicode MS" pitchFamily="34" charset="-128"/>
              </a:rPr>
              <a:t>Down vs Synthetic</a:t>
            </a:r>
          </a:p>
          <a:p>
            <a:pPr lvl="1" eaLnBrk="1" hangingPunct="1">
              <a:spcAft>
                <a:spcPts val="1138"/>
              </a:spcAft>
              <a:buClr>
                <a:srgbClr val="000000"/>
              </a:buClr>
              <a:buSzPct val="75000"/>
              <a:buFont typeface="Symbol" panose="05050102010706020507" pitchFamily="18" charset="2"/>
              <a:buChar char=""/>
            </a:pPr>
            <a:r>
              <a:rPr lang="en-US" altLang="en-US" sz="2800">
                <a:solidFill>
                  <a:srgbClr val="000000"/>
                </a:solidFill>
                <a:ea typeface="Arial Unicode MS" pitchFamily="34" charset="-128"/>
              </a:rPr>
              <a:t>Use multiple bags</a:t>
            </a:r>
          </a:p>
          <a:p>
            <a:pPr eaLnBrk="1" hangingPunct="1">
              <a:spcAft>
                <a:spcPts val="1425"/>
              </a:spcAft>
              <a:buClr>
                <a:srgbClr val="000000"/>
              </a:buClr>
              <a:buSzPct val="45000"/>
              <a:buFont typeface="Wingdings" panose="05000000000000000000" pitchFamily="2" charset="2"/>
              <a:buChar char=""/>
            </a:pPr>
            <a:r>
              <a:rPr lang="en-US" altLang="en-US" sz="3200">
                <a:solidFill>
                  <a:srgbClr val="000000"/>
                </a:solidFill>
                <a:ea typeface="Arial Unicode MS" pitchFamily="34" charset="-128"/>
              </a:rPr>
              <a:t>Don't use air mattress</a:t>
            </a:r>
          </a:p>
          <a:p>
            <a:pPr eaLnBrk="1" hangingPunct="1">
              <a:spcBef>
                <a:spcPts val="800"/>
              </a:spcBef>
            </a:pPr>
            <a:endParaRPr lang="en-US" altLang="en-US" sz="2400">
              <a:solidFill>
                <a:srgbClr val="000000"/>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3B5E7F70-0344-4973-93AC-2B553768B2E6}"/>
              </a:ext>
            </a:extLst>
          </p:cNvPr>
          <p:cNvSpPr txBox="1">
            <a:spLocks noChangeArrowheads="1"/>
          </p:cNvSpPr>
          <p:nvPr/>
        </p:nvSpPr>
        <p:spPr bwMode="auto">
          <a:xfrm>
            <a:off x="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Low Cost Sleeping “Systems”</a:t>
            </a:r>
          </a:p>
        </p:txBody>
      </p:sp>
      <p:sp>
        <p:nvSpPr>
          <p:cNvPr id="20483" name="Text Box 2">
            <a:extLst>
              <a:ext uri="{FF2B5EF4-FFF2-40B4-BE49-F238E27FC236}">
                <a16:creationId xmlns:a16="http://schemas.microsoft.com/office/drawing/2014/main" id="{F36C40EC-C8A2-47DF-9488-BA3EC8D0EE70}"/>
              </a:ext>
            </a:extLst>
          </p:cNvPr>
          <p:cNvSpPr txBox="1">
            <a:spLocks noChangeArrowheads="1"/>
          </p:cNvSpPr>
          <p:nvPr/>
        </p:nvSpPr>
        <p:spPr bwMode="auto">
          <a:xfrm>
            <a:off x="304800" y="990600"/>
            <a:ext cx="731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marL="117157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marL="1571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700"/>
              </a:spcBef>
              <a:buFont typeface="Arial" panose="020B0604020202020204" pitchFamily="34" charset="0"/>
              <a:buChar char="•"/>
            </a:pPr>
            <a:r>
              <a:rPr lang="en-US" altLang="en-US" sz="2400" b="1">
                <a:solidFill>
                  <a:schemeClr val="tx1"/>
                </a:solidFill>
                <a:ea typeface="Arial Unicode MS" pitchFamily="34" charset="-128"/>
              </a:rPr>
              <a:t>Use multiple “Medium bags” </a:t>
            </a:r>
          </a:p>
          <a:p>
            <a:pPr eaLnBrk="1" hangingPunct="1">
              <a:spcBef>
                <a:spcPts val="700"/>
              </a:spcBef>
              <a:buFont typeface="Arial" panose="020B0604020202020204" pitchFamily="34" charset="0"/>
              <a:buChar char="•"/>
            </a:pPr>
            <a:r>
              <a:rPr lang="en-US" altLang="en-US" sz="2400" b="1">
                <a:solidFill>
                  <a:schemeClr val="tx1"/>
                </a:solidFill>
                <a:ea typeface="Arial Unicode MS" pitchFamily="34" charset="-128"/>
              </a:rPr>
              <a:t>Military Surplus ex: ECWS = $70</a:t>
            </a:r>
          </a:p>
          <a:p>
            <a:pPr eaLnBrk="1" hangingPunct="1">
              <a:spcBef>
                <a:spcPts val="700"/>
              </a:spcBef>
              <a:buFont typeface="Arial" panose="020B0604020202020204" pitchFamily="34" charset="0"/>
              <a:buChar char="•"/>
            </a:pPr>
            <a:r>
              <a:rPr lang="en-US" altLang="en-US" sz="2400" b="1">
                <a:solidFill>
                  <a:schemeClr val="tx1"/>
                </a:solidFill>
                <a:ea typeface="Arial Unicode MS" pitchFamily="34" charset="-128"/>
              </a:rPr>
              <a:t>Insulated Pads (Lawn Furniture cushion)</a:t>
            </a:r>
          </a:p>
          <a:p>
            <a:pPr eaLnBrk="1" hangingPunct="1">
              <a:spcBef>
                <a:spcPts val="700"/>
              </a:spcBef>
              <a:buFont typeface="Arial" panose="020B0604020202020204" pitchFamily="34" charset="0"/>
              <a:buChar char="•"/>
            </a:pPr>
            <a:r>
              <a:rPr lang="en-US" altLang="en-US" sz="2400" b="1">
                <a:solidFill>
                  <a:schemeClr val="tx1"/>
                </a:solidFill>
                <a:ea typeface="Arial Unicode MS" pitchFamily="34" charset="-128"/>
              </a:rPr>
              <a:t>Wear dry insulating layers in bag</a:t>
            </a:r>
          </a:p>
          <a:p>
            <a:pPr lvl="1" eaLnBrk="1" hangingPunct="1">
              <a:spcBef>
                <a:spcPts val="700"/>
              </a:spcBef>
              <a:buFont typeface="Arial" panose="020B0604020202020204" pitchFamily="34" charset="0"/>
              <a:buChar char="•"/>
            </a:pPr>
            <a:r>
              <a:rPr lang="en-US" altLang="en-US" sz="2400" b="1">
                <a:solidFill>
                  <a:schemeClr val="tx1"/>
                </a:solidFill>
                <a:ea typeface="Arial Unicode MS" pitchFamily="34" charset="-128"/>
              </a:rPr>
              <a:t>Include Hat, leave space to exhale</a:t>
            </a:r>
          </a:p>
          <a:p>
            <a:pPr eaLnBrk="1" hangingPunct="1">
              <a:spcBef>
                <a:spcPts val="700"/>
              </a:spcBef>
              <a:buFont typeface="Arial" panose="020B0604020202020204" pitchFamily="34" charset="0"/>
              <a:buChar char="•"/>
            </a:pPr>
            <a:r>
              <a:rPr lang="en-US" altLang="en-US" sz="2400" b="1">
                <a:solidFill>
                  <a:schemeClr val="tx1"/>
                </a:solidFill>
                <a:ea typeface="Arial Unicode MS" pitchFamily="34" charset="-128"/>
              </a:rPr>
              <a:t>Make your own bag</a:t>
            </a:r>
          </a:p>
          <a:p>
            <a:pPr lvl="1" eaLnBrk="1" hangingPunct="1">
              <a:spcBef>
                <a:spcPts val="700"/>
              </a:spcBef>
              <a:buFont typeface="Arial" panose="020B0604020202020204" pitchFamily="34" charset="0"/>
              <a:buChar char="•"/>
            </a:pPr>
            <a:endParaRPr lang="en-US" altLang="en-US" sz="2400" b="1">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a:solidFill>
                <a:schemeClr val="tx1"/>
              </a:solidFill>
              <a:ea typeface="Arial Unicode MS" pitchFamily="34" charset="-128"/>
            </a:endParaRPr>
          </a:p>
          <a:p>
            <a:pPr lvl="2" eaLnBrk="1" hangingPunct="1">
              <a:spcBef>
                <a:spcPts val="700"/>
              </a:spcBef>
              <a:buFont typeface="Arial" panose="020B0604020202020204" pitchFamily="34" charset="0"/>
              <a:buChar char="•"/>
            </a:pPr>
            <a:endParaRPr lang="en-US" altLang="en-US" sz="2400" b="1">
              <a:solidFill>
                <a:schemeClr val="tx1"/>
              </a:solidFill>
              <a:ea typeface="Arial Unicode MS" pitchFamily="34" charset="-128"/>
            </a:endParaRPr>
          </a:p>
          <a:p>
            <a:pPr lvl="2" eaLnBrk="1" hangingPunct="1">
              <a:spcBef>
                <a:spcPts val="700"/>
              </a:spcBef>
              <a:buFont typeface="Arial" panose="020B0604020202020204" pitchFamily="34" charset="0"/>
              <a:buChar char="•"/>
            </a:pPr>
            <a:endParaRPr lang="en-US" altLang="en-US" sz="2400" b="1">
              <a:solidFill>
                <a:schemeClr val="tx1"/>
              </a:solidFill>
              <a:ea typeface="Arial Unicode MS" pitchFamily="34" charset="-128"/>
            </a:endParaRPr>
          </a:p>
          <a:p>
            <a:pPr eaLnBrk="1" hangingPunct="1">
              <a:spcBef>
                <a:spcPts val="700"/>
              </a:spcBef>
              <a:buFont typeface="Arial" panose="020B0604020202020204" pitchFamily="34" charset="0"/>
              <a:buChar char="•"/>
            </a:pPr>
            <a:endParaRPr lang="en-US" altLang="en-US" sz="2400" b="1">
              <a:solidFill>
                <a:schemeClr val="tx1"/>
              </a:solidFill>
              <a:ea typeface="Arial Unicode MS" pitchFamily="34" charset="-128"/>
            </a:endParaRPr>
          </a:p>
        </p:txBody>
      </p:sp>
      <p:pic>
        <p:nvPicPr>
          <p:cNvPr id="20484" name="Picture 4" descr="C9 by Champion® Men's Long-Sleeve Tech Tee - Rocket Red">
            <a:extLst>
              <a:ext uri="{FF2B5EF4-FFF2-40B4-BE49-F238E27FC236}">
                <a16:creationId xmlns:a16="http://schemas.microsoft.com/office/drawing/2014/main" id="{3DC8A4F7-A82A-4E51-A3F4-8BC325267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C9 by Champion® Men's Long-Sleeve Tech Tee - Rocket Red">
            <a:extLst>
              <a:ext uri="{FF2B5EF4-FFF2-40B4-BE49-F238E27FC236}">
                <a16:creationId xmlns:a16="http://schemas.microsoft.com/office/drawing/2014/main" id="{4D54A3E9-F964-40A2-ABBB-8A5E9261E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022350"/>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C9 by Champion® Men's Long-Sleeve Tech Tee - Rocket Red">
            <a:hlinkClick r:id="rId4"/>
            <a:extLst>
              <a:ext uri="{FF2B5EF4-FFF2-40B4-BE49-F238E27FC236}">
                <a16:creationId xmlns:a16="http://schemas.microsoft.com/office/drawing/2014/main" id="{33D68671-2AF6-4164-87FB-7B4DBAA68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C9 by Champion® Men's Long-Sleeve Tech Tee - Rocket Red">
            <a:hlinkClick r:id="rId4"/>
            <a:extLst>
              <a:ext uri="{FF2B5EF4-FFF2-40B4-BE49-F238E27FC236}">
                <a16:creationId xmlns:a16="http://schemas.microsoft.com/office/drawing/2014/main" id="{E1B95E29-5BE1-4BA7-8CE6-6E05FB135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75" y="-1609725"/>
            <a:ext cx="25241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descr="http://i.ebayimg.com/t/ECWS-military-modular-sleeping-bag-4-pc-set-excellent-condition-GORTEX-bivy-/00/s/NTQ3WDUwMA==/$(KGrHqV,!mEE69kMSNzJBP!JFT(CCQ~~60_3.JPG">
            <a:extLst>
              <a:ext uri="{FF2B5EF4-FFF2-40B4-BE49-F238E27FC236}">
                <a16:creationId xmlns:a16="http://schemas.microsoft.com/office/drawing/2014/main" id="{BB0F557A-FCC9-4100-96D4-64BE3B887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914400"/>
            <a:ext cx="2335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4" descr="http://www.whistler-outdoors.com/images/sleeping-bag.jpg">
            <a:extLst>
              <a:ext uri="{FF2B5EF4-FFF2-40B4-BE49-F238E27FC236}">
                <a16:creationId xmlns:a16="http://schemas.microsoft.com/office/drawing/2014/main" id="{A53D18B9-7E24-462B-8671-59183239E9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114800"/>
            <a:ext cx="406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6" descr="http://t2.gstatic.com/images?q=tbn:ANd9GcRXbpW0uOfAMcXhSl5VDbPtLnrHuzlksmiVu9qN6Gq6fJt5FgaGbgGnGfAJ">
            <a:hlinkClick r:id="rId8"/>
            <a:extLst>
              <a:ext uri="{FF2B5EF4-FFF2-40B4-BE49-F238E27FC236}">
                <a16:creationId xmlns:a16="http://schemas.microsoft.com/office/drawing/2014/main" id="{6F21B9C4-25C8-463F-BDBC-7A598591A4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038600"/>
            <a:ext cx="16764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96F2B75A-0C4D-4FAB-93F2-E66643220081}"/>
              </a:ext>
            </a:extLst>
          </p:cNvPr>
          <p:cNvSpPr txBox="1">
            <a:spLocks noChangeArrowheads="1"/>
          </p:cNvSpPr>
          <p:nvPr/>
        </p:nvSpPr>
        <p:spPr bwMode="auto">
          <a:xfrm>
            <a:off x="685800" y="-228600"/>
            <a:ext cx="7772400" cy="1143000"/>
          </a:xfrm>
          <a:prstGeom prst="rect">
            <a:avLst/>
          </a:prstGeom>
          <a:noFill/>
          <a:ln w="9525">
            <a:noFill/>
            <a:round/>
            <a:headEnd/>
            <a:tailEnd/>
          </a:ln>
          <a:effectLst/>
        </p:spPr>
        <p:txBody>
          <a:bodyPr anchor="ctr"/>
          <a:lstStyle/>
          <a:p>
            <a:pPr algn="ctr" eaLnBrk="1" hangingPunct="1">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dirty="0">
                <a:solidFill>
                  <a:srgbClr val="000000"/>
                </a:solidFill>
                <a:latin typeface="+mj-lt"/>
                <a:ea typeface="PMingLiU" pitchFamily="18" charset="-120"/>
                <a:cs typeface="Arial" charset="0"/>
              </a:rPr>
              <a:t>Camping Options – Year Round!</a:t>
            </a:r>
          </a:p>
        </p:txBody>
      </p:sp>
      <p:pic>
        <p:nvPicPr>
          <p:cNvPr id="5123" name="Picture 2">
            <a:extLst>
              <a:ext uri="{FF2B5EF4-FFF2-40B4-BE49-F238E27FC236}">
                <a16:creationId xmlns:a16="http://schemas.microsoft.com/office/drawing/2014/main" id="{EB23E42F-7150-4D3F-BBE2-0BE6432A4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14800"/>
            <a:ext cx="3657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4" name="Picture 3">
            <a:extLst>
              <a:ext uri="{FF2B5EF4-FFF2-40B4-BE49-F238E27FC236}">
                <a16:creationId xmlns:a16="http://schemas.microsoft.com/office/drawing/2014/main" id="{AA60836E-BDE1-4556-B579-4220FBF22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3886200"/>
            <a:ext cx="31432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5" name="Picture 4">
            <a:extLst>
              <a:ext uri="{FF2B5EF4-FFF2-40B4-BE49-F238E27FC236}">
                <a16:creationId xmlns:a16="http://schemas.microsoft.com/office/drawing/2014/main" id="{C37E3A42-FF70-438B-96DF-2398A28937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914400"/>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6" name="Picture 5">
            <a:extLst>
              <a:ext uri="{FF2B5EF4-FFF2-40B4-BE49-F238E27FC236}">
                <a16:creationId xmlns:a16="http://schemas.microsoft.com/office/drawing/2014/main" id="{7E390971-0592-417A-905E-C6C5BCF58F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2765425"/>
            <a:ext cx="268605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7" name="Picture 6">
            <a:extLst>
              <a:ext uri="{FF2B5EF4-FFF2-40B4-BE49-F238E27FC236}">
                <a16:creationId xmlns:a16="http://schemas.microsoft.com/office/drawing/2014/main" id="{5339F7C5-E49C-4047-BE45-DDB4F61FB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 y="1600200"/>
            <a:ext cx="2552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8" name="Picture 7">
            <a:extLst>
              <a:ext uri="{FF2B5EF4-FFF2-40B4-BE49-F238E27FC236}">
                <a16:creationId xmlns:a16="http://schemas.microsoft.com/office/drawing/2014/main" id="{64764A96-F50F-414B-8B84-3CE5C1EFD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91440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Outdoor Products Dragonfly External Frame Youth Pack">
            <a:extLst>
              <a:ext uri="{FF2B5EF4-FFF2-40B4-BE49-F238E27FC236}">
                <a16:creationId xmlns:a16="http://schemas.microsoft.com/office/drawing/2014/main" id="{1087783A-A753-454B-AA8E-B311D62D2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828800"/>
            <a:ext cx="18002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35DAF0EB-65AA-4A0B-8797-3F47657D41B8}"/>
              </a:ext>
            </a:extLst>
          </p:cNvPr>
          <p:cNvSpPr txBox="1">
            <a:spLocks noChangeArrowheads="1"/>
          </p:cNvSpPr>
          <p:nvPr/>
        </p:nvSpPr>
        <p:spPr bwMode="auto">
          <a:xfrm>
            <a:off x="533400" y="1066800"/>
            <a:ext cx="83058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bg1"/>
                </a:solidFill>
                <a:latin typeface="Arial" panose="020B0604020202020204" pitchFamily="34" charset="0"/>
                <a:cs typeface="Arial" panose="020B0604020202020204" pitchFamily="34" charset="0"/>
              </a:defRPr>
            </a:lvl1pPr>
            <a:lvl2pPr marL="1085850" indent="-342900">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en-US" sz="2800" b="1">
                <a:solidFill>
                  <a:schemeClr val="tx1"/>
                </a:solidFill>
                <a:ea typeface="Arial Unicode MS" pitchFamily="34" charset="-128"/>
              </a:rPr>
              <a:t>Packs</a:t>
            </a:r>
            <a:r>
              <a:rPr lang="en-US" altLang="en-US" sz="2800">
                <a:solidFill>
                  <a:schemeClr val="tx1"/>
                </a:solidFill>
                <a:ea typeface="Arial Unicode MS" pitchFamily="34" charset="-128"/>
              </a:rPr>
              <a:t> –use same as summer, but organize your packing by specialty (group different layers,                         dry sleeping clothes, etc)</a:t>
            </a:r>
          </a:p>
          <a:p>
            <a:pPr eaLnBrk="1" hangingPunct="1">
              <a:buClr>
                <a:srgbClr val="000000"/>
              </a:buClr>
              <a:buSzPct val="100000"/>
              <a:buFont typeface="Times New Roman" panose="02020603050405020304" pitchFamily="18" charset="0"/>
              <a:buNone/>
            </a:pPr>
            <a:endParaRPr lang="en-US" altLang="en-US" sz="2800">
              <a:solidFill>
                <a:schemeClr val="tx1"/>
              </a:solidFill>
              <a:ea typeface="Arial Unicode MS" pitchFamily="34" charset="-128"/>
            </a:endParaRPr>
          </a:p>
          <a:p>
            <a:pPr eaLnBrk="1" hangingPunct="1">
              <a:buClr>
                <a:srgbClr val="000000"/>
              </a:buClr>
              <a:buSzPct val="100000"/>
              <a:buFont typeface="Times New Roman" panose="02020603050405020304" pitchFamily="18" charset="0"/>
              <a:buNone/>
            </a:pPr>
            <a:r>
              <a:rPr lang="en-US" altLang="en-US" sz="2800">
                <a:solidFill>
                  <a:schemeClr val="tx1"/>
                </a:solidFill>
                <a:ea typeface="Arial Unicode MS" pitchFamily="34" charset="-128"/>
              </a:rPr>
              <a:t>			Campmor – Dragonfly $39</a:t>
            </a:r>
          </a:p>
          <a:p>
            <a:pPr eaLnBrk="1" hangingPunct="1">
              <a:buClr>
                <a:srgbClr val="000000"/>
              </a:buClr>
              <a:buSzPct val="100000"/>
              <a:buFont typeface="Times New Roman" panose="02020603050405020304" pitchFamily="18" charset="0"/>
              <a:buAutoNum type="arabicParenR"/>
            </a:pPr>
            <a:endParaRPr lang="en-US" altLang="en-US" sz="2800">
              <a:solidFill>
                <a:schemeClr val="tx1"/>
              </a:solidFill>
              <a:ea typeface="Arial Unicode MS" pitchFamily="34" charset="-128"/>
            </a:endParaRPr>
          </a:p>
          <a:p>
            <a:pPr eaLnBrk="1" hangingPunct="1">
              <a:buClr>
                <a:srgbClr val="000000"/>
              </a:buClr>
              <a:buSzPct val="100000"/>
              <a:buFont typeface="Times New Roman" panose="02020603050405020304" pitchFamily="18" charset="0"/>
              <a:buNone/>
            </a:pPr>
            <a:r>
              <a:rPr lang="en-US" altLang="en-US" sz="2800" b="1">
                <a:solidFill>
                  <a:schemeClr val="tx1"/>
                </a:solidFill>
                <a:ea typeface="Arial Unicode MS" pitchFamily="34" charset="-128"/>
              </a:rPr>
              <a:t>Tents</a:t>
            </a:r>
            <a:r>
              <a:rPr lang="en-US" altLang="en-US" sz="2800">
                <a:solidFill>
                  <a:schemeClr val="tx1"/>
                </a:solidFill>
                <a:ea typeface="Arial Unicode MS" pitchFamily="34" charset="-128"/>
              </a:rPr>
              <a:t> – Specialized tents can be extremely expensive ($600-$2,000)– You don’t need one!</a:t>
            </a:r>
          </a:p>
          <a:p>
            <a:pPr lvl="1" eaLnBrk="1" hangingPunct="1">
              <a:buClr>
                <a:srgbClr val="000000"/>
              </a:buClr>
              <a:buSzPct val="100000"/>
              <a:buFont typeface="Times New Roman" panose="02020603050405020304" pitchFamily="18" charset="0"/>
              <a:buNone/>
            </a:pPr>
            <a:r>
              <a:rPr lang="en-US" altLang="en-US" sz="2800">
                <a:solidFill>
                  <a:schemeClr val="tx1"/>
                </a:solidFill>
                <a:ea typeface="Arial Unicode MS" pitchFamily="34" charset="-128"/>
              </a:rPr>
              <a:t> </a:t>
            </a:r>
          </a:p>
          <a:p>
            <a:pPr lvl="1" eaLnBrk="1" hangingPunct="1">
              <a:buClr>
                <a:srgbClr val="000000"/>
              </a:buClr>
              <a:buSzPct val="100000"/>
              <a:buFont typeface="Times New Roman" panose="02020603050405020304" pitchFamily="18" charset="0"/>
              <a:buNone/>
            </a:pPr>
            <a:r>
              <a:rPr lang="en-US" altLang="en-US" sz="2800">
                <a:solidFill>
                  <a:schemeClr val="tx1"/>
                </a:solidFill>
                <a:ea typeface="Arial Unicode MS" pitchFamily="34" charset="-128"/>
              </a:rPr>
              <a:t>  Build shelter with snow</a:t>
            </a:r>
          </a:p>
          <a:p>
            <a:pPr lvl="1" eaLnBrk="1" hangingPunct="1">
              <a:buClr>
                <a:srgbClr val="000000"/>
              </a:buClr>
              <a:buSzPct val="100000"/>
              <a:buFont typeface="Times New Roman" panose="02020603050405020304" pitchFamily="18" charset="0"/>
              <a:buNone/>
            </a:pPr>
            <a:r>
              <a:rPr lang="en-US" altLang="en-US" sz="2800">
                <a:solidFill>
                  <a:schemeClr val="tx1"/>
                </a:solidFill>
                <a:ea typeface="Arial Unicode MS" pitchFamily="34" charset="-128"/>
              </a:rPr>
              <a:t>  Use tarp or natural materials</a:t>
            </a:r>
          </a:p>
          <a:p>
            <a:pPr lvl="1" eaLnBrk="1" hangingPunct="1">
              <a:buClr>
                <a:srgbClr val="000000"/>
              </a:buClr>
              <a:buSzPct val="100000"/>
              <a:buFont typeface="Times New Roman" panose="02020603050405020304" pitchFamily="18" charset="0"/>
              <a:buAutoNum type="arabicParenR"/>
            </a:pPr>
            <a:endParaRPr lang="en-US" altLang="en-US">
              <a:solidFill>
                <a:schemeClr val="tx1"/>
              </a:solidFill>
              <a:ea typeface="Arial Unicode MS" pitchFamily="34" charset="-128"/>
            </a:endParaRPr>
          </a:p>
        </p:txBody>
      </p:sp>
      <p:sp>
        <p:nvSpPr>
          <p:cNvPr id="21508" name="Text Box 1">
            <a:extLst>
              <a:ext uri="{FF2B5EF4-FFF2-40B4-BE49-F238E27FC236}">
                <a16:creationId xmlns:a16="http://schemas.microsoft.com/office/drawing/2014/main" id="{1CE3EE52-D086-4E7D-B3D7-C2B0DC8F3384}"/>
              </a:ext>
            </a:extLst>
          </p:cNvPr>
          <p:cNvSpPr txBox="1">
            <a:spLocks noChangeArrowheads="1"/>
          </p:cNvSpPr>
          <p:nvPr/>
        </p:nvSpPr>
        <p:spPr bwMode="auto">
          <a:xfrm>
            <a:off x="0" y="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Low Cost Packs &amp; Shelter</a:t>
            </a:r>
          </a:p>
        </p:txBody>
      </p:sp>
      <p:pic>
        <p:nvPicPr>
          <p:cNvPr id="21509" name="Picture 5" descr="http://elitechoice.org/wp-content/uploads/2010/02/2m-dome-tent1.jpg">
            <a:extLst>
              <a:ext uri="{FF2B5EF4-FFF2-40B4-BE49-F238E27FC236}">
                <a16:creationId xmlns:a16="http://schemas.microsoft.com/office/drawing/2014/main" id="{D60C553F-4589-42FB-8802-F115FD8CD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28956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B0256C9A-779F-4A2E-9D79-07F7745AB576}"/>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Quincee</a:t>
            </a:r>
          </a:p>
        </p:txBody>
      </p:sp>
      <p:sp>
        <p:nvSpPr>
          <p:cNvPr id="22531" name="Text Box 2">
            <a:extLst>
              <a:ext uri="{FF2B5EF4-FFF2-40B4-BE49-F238E27FC236}">
                <a16:creationId xmlns:a16="http://schemas.microsoft.com/office/drawing/2014/main" id="{926D8DBC-766E-44DD-A13A-535A25A87F7B}"/>
              </a:ext>
            </a:extLst>
          </p:cNvPr>
          <p:cNvSpPr txBox="1">
            <a:spLocks noChangeArrowheads="1"/>
          </p:cNvSpPr>
          <p:nvPr/>
        </p:nvSpPr>
        <p:spPr bwMode="auto">
          <a:xfrm>
            <a:off x="457200" y="16002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marL="1724025" indent="-573088">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800"/>
              </a:spcBef>
              <a:buClr>
                <a:srgbClr val="000000"/>
              </a:buClr>
              <a:buSzPct val="45000"/>
              <a:buFont typeface="Wingdings" panose="05000000000000000000" pitchFamily="2" charset="2"/>
              <a:buChar char=""/>
            </a:pPr>
            <a:r>
              <a:rPr lang="en-US" altLang="en-US" sz="2400">
                <a:solidFill>
                  <a:srgbClr val="000000"/>
                </a:solidFill>
                <a:ea typeface="Arial Unicode MS" pitchFamily="34" charset="-128"/>
              </a:rPr>
              <a:t>Pile Snow into mound </a:t>
            </a:r>
          </a:p>
          <a:p>
            <a:pPr lvl="1" eaLnBrk="1" hangingPunct="1">
              <a:spcAft>
                <a:spcPts val="1138"/>
              </a:spcAft>
              <a:buClr>
                <a:srgbClr val="000000"/>
              </a:buClr>
              <a:buSzPct val="75000"/>
              <a:buFont typeface="Symbol" panose="05050102010706020507" pitchFamily="18" charset="2"/>
              <a:buChar char=""/>
            </a:pPr>
            <a:r>
              <a:rPr lang="en-US" altLang="en-US" sz="2400">
                <a:solidFill>
                  <a:srgbClr val="000000"/>
                </a:solidFill>
                <a:ea typeface="Arial Unicode MS" pitchFamily="34" charset="-128"/>
              </a:rPr>
              <a:t>5' – 6' high</a:t>
            </a:r>
          </a:p>
          <a:p>
            <a:pPr eaLnBrk="1" hangingPunct="1">
              <a:spcAft>
                <a:spcPts val="1425"/>
              </a:spcAft>
              <a:buClr>
                <a:srgbClr val="000000"/>
              </a:buClr>
              <a:buSzPct val="45000"/>
              <a:buFont typeface="Wingdings" panose="05000000000000000000" pitchFamily="2" charset="2"/>
              <a:buChar char=""/>
            </a:pPr>
            <a:r>
              <a:rPr lang="en-US" altLang="en-US" sz="2400">
                <a:solidFill>
                  <a:srgbClr val="000000"/>
                </a:solidFill>
                <a:ea typeface="Arial Unicode MS" pitchFamily="34" charset="-128"/>
              </a:rPr>
              <a:t>Let sit for 1-3 hours</a:t>
            </a:r>
          </a:p>
          <a:p>
            <a:pPr eaLnBrk="1" hangingPunct="1">
              <a:spcAft>
                <a:spcPts val="1425"/>
              </a:spcAft>
              <a:buClr>
                <a:srgbClr val="000000"/>
              </a:buClr>
              <a:buSzPct val="45000"/>
              <a:buFont typeface="Wingdings" panose="05000000000000000000" pitchFamily="2" charset="2"/>
              <a:buChar char=""/>
            </a:pPr>
            <a:r>
              <a:rPr lang="en-US" altLang="en-US" sz="2400">
                <a:solidFill>
                  <a:srgbClr val="000000"/>
                </a:solidFill>
                <a:ea typeface="Arial Unicode MS" pitchFamily="34" charset="-128"/>
              </a:rPr>
              <a:t>Insert sticks 12”</a:t>
            </a:r>
          </a:p>
          <a:p>
            <a:pPr eaLnBrk="1" hangingPunct="1">
              <a:spcAft>
                <a:spcPts val="1425"/>
              </a:spcAft>
              <a:buClr>
                <a:srgbClr val="000000"/>
              </a:buClr>
              <a:buSzPct val="45000"/>
              <a:buFont typeface="Wingdings" panose="05000000000000000000" pitchFamily="2" charset="2"/>
              <a:buChar char=""/>
            </a:pPr>
            <a:r>
              <a:rPr lang="en-US" altLang="en-US" sz="2400">
                <a:solidFill>
                  <a:srgbClr val="000000"/>
                </a:solidFill>
                <a:ea typeface="Arial Unicode MS" pitchFamily="34" charset="-128"/>
              </a:rPr>
              <a:t>Hollow inside</a:t>
            </a:r>
          </a:p>
          <a:p>
            <a:pPr eaLnBrk="1" hangingPunct="1">
              <a:spcAft>
                <a:spcPts val="1425"/>
              </a:spcAft>
              <a:buClr>
                <a:srgbClr val="000000"/>
              </a:buClr>
              <a:buSzPct val="45000"/>
              <a:buFont typeface="Wingdings" panose="05000000000000000000" pitchFamily="2" charset="2"/>
              <a:buChar char=""/>
            </a:pPr>
            <a:r>
              <a:rPr lang="en-US" altLang="en-US" sz="2400">
                <a:solidFill>
                  <a:srgbClr val="000000"/>
                </a:solidFill>
                <a:ea typeface="Arial Unicode MS" pitchFamily="34" charset="-128"/>
              </a:rPr>
              <a:t>Use candle to form skin</a:t>
            </a:r>
          </a:p>
          <a:p>
            <a:pPr eaLnBrk="1" hangingPunct="1">
              <a:spcAft>
                <a:spcPts val="1425"/>
              </a:spcAft>
              <a:buClr>
                <a:srgbClr val="000000"/>
              </a:buClr>
              <a:buSzPct val="45000"/>
              <a:buFont typeface="Wingdings" panose="05000000000000000000" pitchFamily="2" charset="2"/>
              <a:buChar char=""/>
            </a:pPr>
            <a:r>
              <a:rPr lang="en-US" altLang="en-US" sz="2400">
                <a:solidFill>
                  <a:srgbClr val="000000"/>
                </a:solidFill>
                <a:ea typeface="Arial Unicode MS" pitchFamily="34" charset="-128"/>
              </a:rPr>
              <a:t>Don't forget to cover door</a:t>
            </a:r>
          </a:p>
          <a:p>
            <a:pPr eaLnBrk="1" hangingPunct="1">
              <a:spcAft>
                <a:spcPts val="1425"/>
              </a:spcAft>
            </a:pPr>
            <a:endParaRPr lang="en-US" altLang="en-US" sz="2400">
              <a:solidFill>
                <a:srgbClr val="000000"/>
              </a:solidFill>
              <a:ea typeface="Arial Unicode MS" pitchFamily="34" charset="-128"/>
            </a:endParaRPr>
          </a:p>
          <a:p>
            <a:pPr eaLnBrk="1" hangingPunct="1">
              <a:spcBef>
                <a:spcPts val="800"/>
              </a:spcBef>
            </a:pPr>
            <a:endParaRPr lang="en-US" altLang="en-US" sz="2400">
              <a:solidFill>
                <a:srgbClr val="000000"/>
              </a:solidFill>
              <a:ea typeface="Arial Unicode MS" pitchFamily="34" charset="-128"/>
            </a:endParaRPr>
          </a:p>
        </p:txBody>
      </p:sp>
      <p:pic>
        <p:nvPicPr>
          <p:cNvPr id="22532" name="Picture 3">
            <a:extLst>
              <a:ext uri="{FF2B5EF4-FFF2-40B4-BE49-F238E27FC236}">
                <a16:creationId xmlns:a16="http://schemas.microsoft.com/office/drawing/2014/main" id="{FB4F3B49-FD9F-4D56-8E48-E84A2DCA0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20040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3" name="Picture 4">
            <a:extLst>
              <a:ext uri="{FF2B5EF4-FFF2-40B4-BE49-F238E27FC236}">
                <a16:creationId xmlns:a16="http://schemas.microsoft.com/office/drawing/2014/main" id="{862BD776-5413-4764-AADC-1C00A9579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858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4" name="Picture 5">
            <a:extLst>
              <a:ext uri="{FF2B5EF4-FFF2-40B4-BE49-F238E27FC236}">
                <a16:creationId xmlns:a16="http://schemas.microsoft.com/office/drawing/2014/main" id="{7C267753-E3B6-4B07-A13E-CDD463E3C6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0"/>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46099025-A818-4F8F-B757-F951B0A7BCFE}"/>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Thermal Shelter</a:t>
            </a:r>
          </a:p>
        </p:txBody>
      </p:sp>
      <p:pic>
        <p:nvPicPr>
          <p:cNvPr id="23555" name="Picture 2">
            <a:extLst>
              <a:ext uri="{FF2B5EF4-FFF2-40B4-BE49-F238E27FC236}">
                <a16:creationId xmlns:a16="http://schemas.microsoft.com/office/drawing/2014/main" id="{05556335-8C4B-40B8-AC60-81061FBDB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90625"/>
            <a:ext cx="29718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6" name="Picture 3">
            <a:extLst>
              <a:ext uri="{FF2B5EF4-FFF2-40B4-BE49-F238E27FC236}">
                <a16:creationId xmlns:a16="http://schemas.microsoft.com/office/drawing/2014/main" id="{4048CD90-FEFD-49BC-AB74-ECBE2C7F9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00400"/>
            <a:ext cx="47815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7" name="Text Box 4">
            <a:extLst>
              <a:ext uri="{FF2B5EF4-FFF2-40B4-BE49-F238E27FC236}">
                <a16:creationId xmlns:a16="http://schemas.microsoft.com/office/drawing/2014/main" id="{589906DE-C013-42C8-81F8-029097C842E2}"/>
              </a:ext>
            </a:extLst>
          </p:cNvPr>
          <p:cNvSpPr txBox="1">
            <a:spLocks noChangeArrowheads="1"/>
          </p:cNvSpPr>
          <p:nvPr/>
        </p:nvSpPr>
        <p:spPr bwMode="auto">
          <a:xfrm>
            <a:off x="4114800" y="1600200"/>
            <a:ext cx="37322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en-US">
                <a:solidFill>
                  <a:srgbClr val="000000"/>
                </a:solidFill>
                <a:ea typeface="Arial Unicode MS" pitchFamily="34" charset="-128"/>
              </a:rPr>
              <a:t>Wood framework usually covered</a:t>
            </a:r>
          </a:p>
          <a:p>
            <a:pPr eaLnBrk="1" hangingPunct="1">
              <a:buClr>
                <a:srgbClr val="000000"/>
              </a:buClr>
              <a:buSzPct val="100000"/>
              <a:buFont typeface="Times New Roman" panose="02020603050405020304" pitchFamily="18" charset="0"/>
              <a:buNone/>
            </a:pPr>
            <a:r>
              <a:rPr lang="en-US" altLang="en-US">
                <a:solidFill>
                  <a:srgbClr val="000000"/>
                </a:solidFill>
                <a:ea typeface="Arial Unicode MS" pitchFamily="34" charset="-128"/>
              </a:rPr>
              <a:t>By tarp and snow is piled on tarp. </a:t>
            </a:r>
          </a:p>
          <a:p>
            <a:pPr eaLnBrk="1" hangingPunct="1">
              <a:buClr>
                <a:srgbClr val="000000"/>
              </a:buClr>
              <a:buSzPct val="100000"/>
              <a:buFont typeface="Times New Roman" panose="02020603050405020304" pitchFamily="18" charset="0"/>
              <a:buNone/>
            </a:pPr>
            <a:r>
              <a:rPr lang="en-US" altLang="en-US">
                <a:solidFill>
                  <a:srgbClr val="000000"/>
                </a:solidFill>
                <a:ea typeface="Arial Unicode MS" pitchFamily="34" charset="-128"/>
              </a:rPr>
              <a:t>Small enty (away from wind) to get </a:t>
            </a:r>
          </a:p>
          <a:p>
            <a:pPr eaLnBrk="1" hangingPunct="1">
              <a:buClr>
                <a:srgbClr val="000000"/>
              </a:buClr>
              <a:buSzPct val="100000"/>
              <a:buFont typeface="Times New Roman" panose="02020603050405020304" pitchFamily="18" charset="0"/>
              <a:buNone/>
            </a:pPr>
            <a:r>
              <a:rPr lang="en-US" altLang="en-US">
                <a:solidFill>
                  <a:srgbClr val="000000"/>
                </a:solidFill>
                <a:ea typeface="Arial Unicode MS" pitchFamily="34" charset="-128"/>
              </a:rPr>
              <a:t>Inside shelter.  Can sleep 6-8.</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0093ACE5-75F5-4944-B748-560E14B0FB0B}"/>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Shelters</a:t>
            </a:r>
          </a:p>
        </p:txBody>
      </p:sp>
      <p:sp>
        <p:nvSpPr>
          <p:cNvPr id="24579" name="Text Box 2">
            <a:extLst>
              <a:ext uri="{FF2B5EF4-FFF2-40B4-BE49-F238E27FC236}">
                <a16:creationId xmlns:a16="http://schemas.microsoft.com/office/drawing/2014/main" id="{694F1CCF-D077-47B1-9BD8-53DB69563BAC}"/>
              </a:ext>
            </a:extLst>
          </p:cNvPr>
          <p:cNvSpPr txBox="1">
            <a:spLocks noChangeArrowheads="1"/>
          </p:cNvSpPr>
          <p:nvPr/>
        </p:nvSpPr>
        <p:spPr bwMode="auto">
          <a:xfrm>
            <a:off x="457200" y="13716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800"/>
              </a:spcBef>
              <a:buClr>
                <a:srgbClr val="000000"/>
              </a:buClr>
              <a:buSzPct val="45000"/>
              <a:buFont typeface="Wingdings" panose="05000000000000000000" pitchFamily="2" charset="2"/>
              <a:buChar char=""/>
            </a:pPr>
            <a:r>
              <a:rPr lang="en-US" altLang="en-US" sz="3200">
                <a:solidFill>
                  <a:srgbClr val="000000"/>
                </a:solidFill>
                <a:ea typeface="Arial Unicode MS" pitchFamily="34" charset="-128"/>
              </a:rPr>
              <a:t>Tarp &amp; Lean-to Shelters</a:t>
            </a:r>
          </a:p>
          <a:p>
            <a:pPr eaLnBrk="1" hangingPunct="1">
              <a:spcBef>
                <a:spcPts val="800"/>
              </a:spcBef>
            </a:pPr>
            <a:endParaRPr lang="en-US" altLang="en-US" sz="3200">
              <a:solidFill>
                <a:srgbClr val="000000"/>
              </a:solidFill>
              <a:ea typeface="Arial Unicode MS" pitchFamily="34" charset="-128"/>
            </a:endParaRPr>
          </a:p>
        </p:txBody>
      </p:sp>
      <p:pic>
        <p:nvPicPr>
          <p:cNvPr id="24580" name="Picture 3">
            <a:extLst>
              <a:ext uri="{FF2B5EF4-FFF2-40B4-BE49-F238E27FC236}">
                <a16:creationId xmlns:a16="http://schemas.microsoft.com/office/drawing/2014/main" id="{A1185D98-6180-4EFA-AD08-FB93CF116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365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1" name="Picture 4">
            <a:extLst>
              <a:ext uri="{FF2B5EF4-FFF2-40B4-BE49-F238E27FC236}">
                <a16:creationId xmlns:a16="http://schemas.microsoft.com/office/drawing/2014/main" id="{DFC60170-DC9F-46DA-8031-76093A242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0275"/>
            <a:ext cx="2857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2" name="Picture 5">
            <a:extLst>
              <a:ext uri="{FF2B5EF4-FFF2-40B4-BE49-F238E27FC236}">
                <a16:creationId xmlns:a16="http://schemas.microsoft.com/office/drawing/2014/main" id="{871B6C1B-1EE3-4161-A72A-12D5999A13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434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1EAE8857-5AAE-457F-9E13-0D296B70E248}"/>
              </a:ext>
            </a:extLst>
          </p:cNvPr>
          <p:cNvSpPr txBox="1">
            <a:spLocks noChangeArrowheads="1"/>
          </p:cNvSpPr>
          <p:nvPr/>
        </p:nvSpPr>
        <p:spPr bwMode="auto">
          <a:xfrm>
            <a:off x="457200" y="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dirty="0">
                <a:solidFill>
                  <a:srgbClr val="000000"/>
                </a:solidFill>
                <a:ea typeface="Arial Unicode MS" pitchFamily="34" charset="-128"/>
              </a:rPr>
              <a:t>Food</a:t>
            </a:r>
          </a:p>
        </p:txBody>
      </p:sp>
      <p:sp>
        <p:nvSpPr>
          <p:cNvPr id="25603" name="Text Box 2">
            <a:extLst>
              <a:ext uri="{FF2B5EF4-FFF2-40B4-BE49-F238E27FC236}">
                <a16:creationId xmlns:a16="http://schemas.microsoft.com/office/drawing/2014/main" id="{30793C87-8074-4B35-86C1-BFD40EECCA37}"/>
              </a:ext>
            </a:extLst>
          </p:cNvPr>
          <p:cNvSpPr txBox="1">
            <a:spLocks noChangeArrowheads="1"/>
          </p:cNvSpPr>
          <p:nvPr/>
        </p:nvSpPr>
        <p:spPr bwMode="auto">
          <a:xfrm>
            <a:off x="275948" y="542925"/>
            <a:ext cx="82296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marL="1724025" indent="-573088">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800"/>
              </a:spcBef>
              <a:buClr>
                <a:srgbClr val="000000"/>
              </a:buClr>
              <a:buSzPct val="45000"/>
              <a:buFont typeface="Wingdings" panose="05000000000000000000" pitchFamily="2" charset="2"/>
              <a:buChar char=""/>
            </a:pPr>
            <a:r>
              <a:rPr lang="en-US" altLang="en-US" sz="3200" dirty="0">
                <a:solidFill>
                  <a:srgbClr val="000000"/>
                </a:solidFill>
                <a:ea typeface="Arial Unicode MS" pitchFamily="34" charset="-128"/>
              </a:rPr>
              <a:t>Preparation</a:t>
            </a:r>
          </a:p>
          <a:p>
            <a:pPr lvl="1" eaLnBrk="1" hangingPunct="1">
              <a:spcAft>
                <a:spcPts val="1138"/>
              </a:spcAft>
              <a:buClr>
                <a:srgbClr val="000000"/>
              </a:buClr>
              <a:buSzPct val="75000"/>
              <a:buFont typeface="Symbol" panose="05050102010706020507" pitchFamily="18" charset="2"/>
              <a:buChar char=""/>
            </a:pPr>
            <a:r>
              <a:rPr lang="en-US" altLang="en-US" sz="2800" dirty="0">
                <a:solidFill>
                  <a:srgbClr val="000000"/>
                </a:solidFill>
                <a:ea typeface="Arial Unicode MS" pitchFamily="34" charset="-128"/>
              </a:rPr>
              <a:t>Ingredients will freeze</a:t>
            </a:r>
          </a:p>
          <a:p>
            <a:pPr lvl="1" eaLnBrk="1" hangingPunct="1">
              <a:spcAft>
                <a:spcPts val="1138"/>
              </a:spcAft>
              <a:buClr>
                <a:srgbClr val="000000"/>
              </a:buClr>
              <a:buSzPct val="75000"/>
              <a:buFont typeface="Symbol" panose="05050102010706020507" pitchFamily="18" charset="2"/>
              <a:buChar char=""/>
            </a:pPr>
            <a:r>
              <a:rPr lang="en-US" altLang="en-US" sz="2800" dirty="0">
                <a:solidFill>
                  <a:srgbClr val="000000"/>
                </a:solidFill>
                <a:ea typeface="Arial Unicode MS" pitchFamily="34" charset="-128"/>
              </a:rPr>
              <a:t>Need more time to cook</a:t>
            </a:r>
          </a:p>
          <a:p>
            <a:pPr lvl="1" eaLnBrk="1" hangingPunct="1">
              <a:spcAft>
                <a:spcPts val="1138"/>
              </a:spcAft>
              <a:buClr>
                <a:srgbClr val="000000"/>
              </a:buClr>
              <a:buSzPct val="75000"/>
              <a:buFont typeface="Symbol" panose="05050102010706020507" pitchFamily="18" charset="2"/>
              <a:buChar char=""/>
            </a:pPr>
            <a:r>
              <a:rPr lang="en-US" altLang="en-US" sz="2800" dirty="0">
                <a:solidFill>
                  <a:srgbClr val="000000"/>
                </a:solidFill>
                <a:ea typeface="Arial Unicode MS" pitchFamily="34" charset="-128"/>
              </a:rPr>
              <a:t>Have backup</a:t>
            </a:r>
          </a:p>
          <a:p>
            <a:pPr lvl="1" eaLnBrk="1" hangingPunct="1">
              <a:spcAft>
                <a:spcPts val="1138"/>
              </a:spcAft>
              <a:buClr>
                <a:srgbClr val="000000"/>
              </a:buClr>
              <a:buSzPct val="75000"/>
              <a:buFont typeface="Symbol" panose="05050102010706020507" pitchFamily="18" charset="2"/>
              <a:buChar char=""/>
            </a:pPr>
            <a:r>
              <a:rPr lang="en-US" altLang="en-US" sz="2800" dirty="0">
                <a:solidFill>
                  <a:srgbClr val="000000"/>
                </a:solidFill>
                <a:ea typeface="Arial Unicode MS" pitchFamily="34" charset="-128"/>
              </a:rPr>
              <a:t>Lots of hot </a:t>
            </a:r>
            <a:r>
              <a:rPr lang="en-US" altLang="en-US" sz="2800" dirty="0" smtClean="0">
                <a:solidFill>
                  <a:srgbClr val="000000"/>
                </a:solidFill>
                <a:ea typeface="Arial Unicode MS" pitchFamily="34" charset="-128"/>
              </a:rPr>
              <a:t>beverages</a:t>
            </a:r>
            <a:endParaRPr lang="en-US" altLang="en-US" sz="2800" dirty="0">
              <a:solidFill>
                <a:srgbClr val="000000"/>
              </a:solidFill>
              <a:ea typeface="Arial Unicode MS" pitchFamily="34" charset="-128"/>
            </a:endParaRPr>
          </a:p>
          <a:p>
            <a:pPr eaLnBrk="1" hangingPunct="1">
              <a:spcAft>
                <a:spcPts val="1425"/>
              </a:spcAft>
              <a:buClr>
                <a:srgbClr val="000000"/>
              </a:buClr>
              <a:buSzPct val="45000"/>
              <a:buFont typeface="Wingdings" panose="05000000000000000000" pitchFamily="2" charset="2"/>
              <a:buChar char=""/>
            </a:pPr>
            <a:r>
              <a:rPr lang="en-US" altLang="en-US" sz="3200" dirty="0">
                <a:solidFill>
                  <a:srgbClr val="000000"/>
                </a:solidFill>
                <a:ea typeface="Arial Unicode MS" pitchFamily="34" charset="-128"/>
              </a:rPr>
              <a:t>Propane stoves may not work </a:t>
            </a:r>
            <a:r>
              <a:rPr lang="en-US" altLang="en-US" sz="3200" dirty="0" smtClean="0">
                <a:solidFill>
                  <a:srgbClr val="000000"/>
                </a:solidFill>
                <a:ea typeface="Arial Unicode MS" pitchFamily="34" charset="-128"/>
              </a:rPr>
              <a:t>well</a:t>
            </a:r>
          </a:p>
          <a:p>
            <a:pPr lvl="1" eaLnBrk="1" hangingPunct="1">
              <a:spcAft>
                <a:spcPts val="1138"/>
              </a:spcAft>
              <a:buClr>
                <a:srgbClr val="000000"/>
              </a:buClr>
              <a:buSzPct val="75000"/>
              <a:buFont typeface="Symbol" panose="05050102010706020507" pitchFamily="18" charset="2"/>
              <a:buChar char=""/>
            </a:pPr>
            <a:r>
              <a:rPr lang="en-US" altLang="en-US" sz="2800" dirty="0" smtClean="0">
                <a:solidFill>
                  <a:srgbClr val="000000"/>
                </a:solidFill>
                <a:ea typeface="Arial Unicode MS" pitchFamily="34" charset="-128"/>
              </a:rPr>
              <a:t>Colder temp</a:t>
            </a:r>
            <a:r>
              <a:rPr lang="en-US" altLang="en-US" sz="2800" dirty="0">
                <a:solidFill>
                  <a:srgbClr val="000000"/>
                </a:solidFill>
                <a:ea typeface="Arial Unicode MS" pitchFamily="34" charset="-128"/>
              </a:rPr>
              <a:t> =</a:t>
            </a:r>
            <a:r>
              <a:rPr lang="en-US" altLang="en-US" sz="2800" dirty="0" smtClean="0">
                <a:solidFill>
                  <a:srgbClr val="000000"/>
                </a:solidFill>
                <a:ea typeface="Arial Unicode MS" pitchFamily="34" charset="-128"/>
              </a:rPr>
              <a:t> lower gas pressure</a:t>
            </a:r>
            <a:endParaRPr lang="en-US" altLang="en-US" sz="2800" dirty="0">
              <a:solidFill>
                <a:srgbClr val="000000"/>
              </a:solidFill>
              <a:ea typeface="Arial Unicode MS" pitchFamily="34" charset="-128"/>
            </a:endParaRPr>
          </a:p>
          <a:p>
            <a:pPr lvl="1" eaLnBrk="1" hangingPunct="1">
              <a:spcAft>
                <a:spcPts val="1138"/>
              </a:spcAft>
              <a:buClr>
                <a:srgbClr val="000000"/>
              </a:buClr>
              <a:buSzPct val="75000"/>
              <a:buFont typeface="Symbol" panose="05050102010706020507" pitchFamily="18" charset="2"/>
              <a:buChar char=""/>
            </a:pPr>
            <a:r>
              <a:rPr lang="en-US" altLang="en-US" sz="2800" dirty="0" smtClean="0">
                <a:solidFill>
                  <a:srgbClr val="000000"/>
                </a:solidFill>
                <a:ea typeface="Arial Unicode MS" pitchFamily="34" charset="-128"/>
              </a:rPr>
              <a:t>Plan on 2x normal use of propane </a:t>
            </a:r>
            <a:endParaRPr lang="en-US" altLang="en-US" sz="2800" dirty="0">
              <a:solidFill>
                <a:srgbClr val="000000"/>
              </a:solidFill>
              <a:ea typeface="Arial Unicode MS" pitchFamily="34" charset="-128"/>
            </a:endParaRPr>
          </a:p>
          <a:p>
            <a:pPr eaLnBrk="1" hangingPunct="1">
              <a:spcAft>
                <a:spcPts val="1425"/>
              </a:spcAft>
              <a:buClr>
                <a:srgbClr val="000000"/>
              </a:buClr>
              <a:buSzPct val="45000"/>
              <a:buFont typeface="Wingdings" panose="05000000000000000000" pitchFamily="2" charset="2"/>
              <a:buChar char=""/>
            </a:pPr>
            <a:r>
              <a:rPr lang="en-US" altLang="en-US" sz="3200" dirty="0" smtClean="0">
                <a:solidFill>
                  <a:srgbClr val="000000"/>
                </a:solidFill>
                <a:ea typeface="Arial Unicode MS" pitchFamily="34" charset="-128"/>
              </a:rPr>
              <a:t>Dutch </a:t>
            </a:r>
            <a:r>
              <a:rPr lang="en-US" altLang="en-US" sz="3200" dirty="0">
                <a:solidFill>
                  <a:srgbClr val="000000"/>
                </a:solidFill>
                <a:ea typeface="Arial Unicode MS" pitchFamily="34" charset="-128"/>
              </a:rPr>
              <a:t>Ovens</a:t>
            </a:r>
          </a:p>
          <a:p>
            <a:pPr lvl="1" eaLnBrk="1" hangingPunct="1">
              <a:spcAft>
                <a:spcPts val="1138"/>
              </a:spcAft>
              <a:buClr>
                <a:srgbClr val="000000"/>
              </a:buClr>
              <a:buSzPct val="75000"/>
              <a:buFont typeface="Symbol" panose="05050102010706020507" pitchFamily="18" charset="2"/>
              <a:buChar char=""/>
            </a:pPr>
            <a:r>
              <a:rPr lang="en-US" altLang="en-US" sz="2800" dirty="0">
                <a:solidFill>
                  <a:srgbClr val="000000"/>
                </a:solidFill>
                <a:ea typeface="Arial Unicode MS" pitchFamily="34" charset="-128"/>
              </a:rPr>
              <a:t>Keep out of </a:t>
            </a:r>
            <a:r>
              <a:rPr lang="en-US" altLang="en-US" sz="2800" dirty="0" smtClean="0">
                <a:solidFill>
                  <a:srgbClr val="000000"/>
                </a:solidFill>
                <a:ea typeface="Arial Unicode MS" pitchFamily="34" charset="-128"/>
              </a:rPr>
              <a:t>wind </a:t>
            </a:r>
            <a:endParaRPr lang="en-US" altLang="en-US" sz="2800" dirty="0">
              <a:solidFill>
                <a:srgbClr val="000000"/>
              </a:solidFill>
              <a:ea typeface="Arial Unicode MS" pitchFamily="34" charset="-128"/>
            </a:endParaRPr>
          </a:p>
          <a:p>
            <a:pPr eaLnBrk="1" hangingPunct="1">
              <a:spcBef>
                <a:spcPts val="800"/>
              </a:spcBef>
            </a:pPr>
            <a:endParaRPr lang="en-US" altLang="en-US" sz="2800" dirty="0">
              <a:solidFill>
                <a:srgbClr val="000000"/>
              </a:solidFill>
              <a:ea typeface="Arial Unicode MS" pitchFamily="34" charset="-128"/>
            </a:endParaRPr>
          </a:p>
        </p:txBody>
      </p:sp>
      <p:pic>
        <p:nvPicPr>
          <p:cNvPr id="25604" name="Picture 3">
            <a:extLst>
              <a:ext uri="{FF2B5EF4-FFF2-40B4-BE49-F238E27FC236}">
                <a16:creationId xmlns:a16="http://schemas.microsoft.com/office/drawing/2014/main" id="{60ECB2FA-763E-4BA9-B6E9-C03F915A2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22860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723" y="5011737"/>
            <a:ext cx="1774825" cy="1774825"/>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B98FC7FB-DEFD-43A0-A67B-47833080CD16}"/>
              </a:ext>
            </a:extLst>
          </p:cNvPr>
          <p:cNvSpPr txBox="1">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Backup – BE PREPARED</a:t>
            </a:r>
          </a:p>
        </p:txBody>
      </p:sp>
      <p:sp>
        <p:nvSpPr>
          <p:cNvPr id="26627" name="Text Box 2">
            <a:extLst>
              <a:ext uri="{FF2B5EF4-FFF2-40B4-BE49-F238E27FC236}">
                <a16:creationId xmlns:a16="http://schemas.microsoft.com/office/drawing/2014/main" id="{DFC08972-6BF0-4853-890A-A17CB6AE9EDA}"/>
              </a:ext>
            </a:extLst>
          </p:cNvPr>
          <p:cNvSpPr txBox="1">
            <a:spLocks noChangeArrowheads="1"/>
          </p:cNvSpPr>
          <p:nvPr/>
        </p:nvSpPr>
        <p:spPr bwMode="auto">
          <a:xfrm>
            <a:off x="457200" y="1371600"/>
            <a:ext cx="84582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marL="738188" indent="-280988">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800"/>
              </a:spcBef>
              <a:buClr>
                <a:srgbClr val="000000"/>
              </a:buClr>
              <a:buSzPct val="45000"/>
              <a:buFont typeface="Wingdings" panose="05000000000000000000" pitchFamily="2" charset="2"/>
              <a:buChar char=""/>
            </a:pPr>
            <a:r>
              <a:rPr lang="en-US" altLang="en-US" sz="3200">
                <a:solidFill>
                  <a:srgbClr val="000000"/>
                </a:solidFill>
                <a:ea typeface="Arial Unicode MS" pitchFamily="34" charset="-128"/>
              </a:rPr>
              <a:t>Preparation</a:t>
            </a:r>
          </a:p>
          <a:p>
            <a:pPr lvl="1" eaLnBrk="1" hangingPunct="1">
              <a:spcBef>
                <a:spcPts val="700"/>
              </a:spcBef>
              <a:buClr>
                <a:srgbClr val="000000"/>
              </a:buClr>
              <a:buSzPct val="100000"/>
              <a:buFont typeface="Arial" panose="020B0604020202020204" pitchFamily="34" charset="0"/>
              <a:buChar char="•"/>
            </a:pPr>
            <a:r>
              <a:rPr lang="en-US" altLang="en-US" sz="2800">
                <a:solidFill>
                  <a:srgbClr val="000000"/>
                </a:solidFill>
                <a:ea typeface="Arial Unicode MS" pitchFamily="34" charset="-128"/>
              </a:rPr>
              <a:t>Equipment demo at Troop meeting</a:t>
            </a:r>
          </a:p>
          <a:p>
            <a:pPr lvl="1" eaLnBrk="1" hangingPunct="1">
              <a:spcBef>
                <a:spcPts val="700"/>
              </a:spcBef>
              <a:buClr>
                <a:srgbClr val="000000"/>
              </a:buClr>
              <a:buSzPct val="100000"/>
              <a:buFont typeface="Arial" panose="020B0604020202020204" pitchFamily="34" charset="0"/>
              <a:buChar char="•"/>
            </a:pPr>
            <a:r>
              <a:rPr lang="en-US" altLang="en-US" sz="2800">
                <a:solidFill>
                  <a:srgbClr val="000000"/>
                </a:solidFill>
                <a:ea typeface="Arial Unicode MS" pitchFamily="34" charset="-128"/>
              </a:rPr>
              <a:t>Nobody sleeps outside w/o adult check</a:t>
            </a:r>
          </a:p>
          <a:p>
            <a:pPr eaLnBrk="1" hangingPunct="1">
              <a:spcBef>
                <a:spcPts val="800"/>
              </a:spcBef>
              <a:buClr>
                <a:srgbClr val="000000"/>
              </a:buClr>
              <a:buSzPct val="45000"/>
              <a:buFont typeface="Wingdings" panose="05000000000000000000" pitchFamily="2" charset="2"/>
              <a:buChar char=""/>
            </a:pPr>
            <a:r>
              <a:rPr lang="en-US" altLang="en-US" sz="3200">
                <a:solidFill>
                  <a:srgbClr val="000000"/>
                </a:solidFill>
                <a:ea typeface="Arial Unicode MS" pitchFamily="34" charset="-128"/>
              </a:rPr>
              <a:t>Bring Extra</a:t>
            </a:r>
          </a:p>
          <a:p>
            <a:pPr lvl="1" eaLnBrk="1" hangingPunct="1">
              <a:spcBef>
                <a:spcPts val="800"/>
              </a:spcBef>
              <a:buClr>
                <a:srgbClr val="000000"/>
              </a:buClr>
              <a:buSzPct val="100000"/>
              <a:buFont typeface="Times New Roman" panose="02020603050405020304" pitchFamily="18" charset="0"/>
              <a:buChar char="–"/>
            </a:pPr>
            <a:r>
              <a:rPr lang="en-US" altLang="en-US" sz="2800">
                <a:solidFill>
                  <a:srgbClr val="000000"/>
                </a:solidFill>
                <a:ea typeface="Arial Unicode MS" pitchFamily="34" charset="-128"/>
              </a:rPr>
              <a:t>Sleeping Bags</a:t>
            </a:r>
          </a:p>
          <a:p>
            <a:pPr lvl="1" eaLnBrk="1" hangingPunct="1">
              <a:spcBef>
                <a:spcPts val="800"/>
              </a:spcBef>
              <a:buClr>
                <a:srgbClr val="000000"/>
              </a:buClr>
              <a:buSzPct val="100000"/>
              <a:buFont typeface="Times New Roman" panose="02020603050405020304" pitchFamily="18" charset="0"/>
              <a:buChar char="–"/>
            </a:pPr>
            <a:r>
              <a:rPr lang="en-US" altLang="en-US" sz="2800">
                <a:solidFill>
                  <a:srgbClr val="000000"/>
                </a:solidFill>
                <a:ea typeface="Arial Unicode MS" pitchFamily="34" charset="-128"/>
              </a:rPr>
              <a:t>Gloves, Hats, Boots</a:t>
            </a:r>
          </a:p>
          <a:p>
            <a:pPr eaLnBrk="1" hangingPunct="1">
              <a:spcBef>
                <a:spcPts val="800"/>
              </a:spcBef>
              <a:buClr>
                <a:srgbClr val="000000"/>
              </a:buClr>
              <a:buSzPct val="45000"/>
              <a:buFont typeface="Wingdings" panose="05000000000000000000" pitchFamily="2" charset="2"/>
              <a:buChar char=""/>
            </a:pPr>
            <a:r>
              <a:rPr lang="en-US" altLang="en-US" sz="3200">
                <a:solidFill>
                  <a:srgbClr val="000000"/>
                </a:solidFill>
                <a:ea typeface="Arial Unicode MS" pitchFamily="34" charset="-128"/>
              </a:rPr>
              <a:t>Cabin Backup</a:t>
            </a:r>
          </a:p>
          <a:p>
            <a:pPr lvl="1" eaLnBrk="1" hangingPunct="1">
              <a:spcBef>
                <a:spcPts val="700"/>
              </a:spcBef>
              <a:buClr>
                <a:srgbClr val="000000"/>
              </a:buClr>
              <a:buSzPct val="100000"/>
              <a:buFont typeface="Arial" panose="020B0604020202020204" pitchFamily="34" charset="0"/>
              <a:buChar char="•"/>
            </a:pPr>
            <a:r>
              <a:rPr lang="en-US" altLang="en-US" sz="2800">
                <a:solidFill>
                  <a:srgbClr val="000000"/>
                </a:solidFill>
                <a:ea typeface="Arial Unicode MS" pitchFamily="34" charset="-128"/>
              </a:rPr>
              <a:t>Wood stove &amp; fireplace for heat</a:t>
            </a:r>
          </a:p>
          <a:p>
            <a:pPr eaLnBrk="1" hangingPunct="1">
              <a:spcBef>
                <a:spcPts val="700"/>
              </a:spcBef>
            </a:pPr>
            <a:endParaRPr lang="en-US" altLang="en-US" sz="2800">
              <a:solidFill>
                <a:srgbClr val="000000"/>
              </a:solidFill>
              <a:ea typeface="Arial Unicode MS" pitchFamily="34" charset="-128"/>
            </a:endParaRPr>
          </a:p>
        </p:txBody>
      </p:sp>
      <p:pic>
        <p:nvPicPr>
          <p:cNvPr id="26628" name="Picture 3">
            <a:extLst>
              <a:ext uri="{FF2B5EF4-FFF2-40B4-BE49-F238E27FC236}">
                <a16:creationId xmlns:a16="http://schemas.microsoft.com/office/drawing/2014/main" id="{DAF763AD-94F5-4BF9-87DD-ADB16BBB7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971800"/>
            <a:ext cx="3921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9DD2F6DC-383A-42F5-84BE-F21CBCBBD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14400"/>
            <a:ext cx="4800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47" name="Picture 2">
            <a:extLst>
              <a:ext uri="{FF2B5EF4-FFF2-40B4-BE49-F238E27FC236}">
                <a16:creationId xmlns:a16="http://schemas.microsoft.com/office/drawing/2014/main" id="{AD206C33-BC4D-4756-B69D-29A4043A1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8" y="3657600"/>
            <a:ext cx="382746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8" name="Text Box 3">
            <a:extLst>
              <a:ext uri="{FF2B5EF4-FFF2-40B4-BE49-F238E27FC236}">
                <a16:creationId xmlns:a16="http://schemas.microsoft.com/office/drawing/2014/main" id="{FBE0FD21-D2C1-482C-8939-19963CB3A8E7}"/>
              </a:ext>
            </a:extLst>
          </p:cNvPr>
          <p:cNvSpPr txBox="1">
            <a:spLocks noChangeArrowheads="1"/>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Winter Activities</a:t>
            </a:r>
          </a:p>
        </p:txBody>
      </p:sp>
      <p:pic>
        <p:nvPicPr>
          <p:cNvPr id="6149" name="Picture 4">
            <a:extLst>
              <a:ext uri="{FF2B5EF4-FFF2-40B4-BE49-F238E27FC236}">
                <a16:creationId xmlns:a16="http://schemas.microsoft.com/office/drawing/2014/main" id="{535AC358-3D21-448F-BA47-47CD6AA25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0" name="Text Box 5">
            <a:extLst>
              <a:ext uri="{FF2B5EF4-FFF2-40B4-BE49-F238E27FC236}">
                <a16:creationId xmlns:a16="http://schemas.microsoft.com/office/drawing/2014/main" id="{C81E1948-801E-4441-8603-7D51327F16EE}"/>
              </a:ext>
            </a:extLst>
          </p:cNvPr>
          <p:cNvSpPr txBox="1">
            <a:spLocks noChangeArrowheads="1"/>
          </p:cNvSpPr>
          <p:nvPr/>
        </p:nvSpPr>
        <p:spPr bwMode="auto">
          <a:xfrm>
            <a:off x="4724400" y="4592370"/>
            <a:ext cx="518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800"/>
              </a:spcBef>
              <a:buClr>
                <a:srgbClr val="000000"/>
              </a:buClr>
              <a:buSzPct val="45000"/>
              <a:buFont typeface="Wingdings" panose="05000000000000000000" pitchFamily="2" charset="2"/>
              <a:buChar char=""/>
            </a:pPr>
            <a:r>
              <a:rPr lang="en-US" altLang="en-US" sz="2000" b="1" dirty="0">
                <a:solidFill>
                  <a:srgbClr val="FF0000"/>
                </a:solidFill>
                <a:ea typeface="Arial Unicode MS" pitchFamily="34" charset="-128"/>
              </a:rPr>
              <a:t>Sledding</a:t>
            </a:r>
          </a:p>
          <a:p>
            <a:pPr eaLnBrk="1" hangingPunct="1">
              <a:spcBef>
                <a:spcPts val="800"/>
              </a:spcBef>
              <a:buClr>
                <a:srgbClr val="000000"/>
              </a:buClr>
              <a:buSzPct val="45000"/>
              <a:buFont typeface="Wingdings" panose="05000000000000000000" pitchFamily="2" charset="2"/>
              <a:buChar char=""/>
            </a:pPr>
            <a:r>
              <a:rPr lang="en-US" altLang="en-US" sz="2000" b="1" dirty="0">
                <a:solidFill>
                  <a:srgbClr val="FF0000"/>
                </a:solidFill>
                <a:ea typeface="Arial Unicode MS" pitchFamily="34" charset="-128"/>
              </a:rPr>
              <a:t>Football</a:t>
            </a:r>
          </a:p>
          <a:p>
            <a:pPr eaLnBrk="1" hangingPunct="1">
              <a:spcBef>
                <a:spcPts val="800"/>
              </a:spcBef>
              <a:buClr>
                <a:srgbClr val="000000"/>
              </a:buClr>
              <a:buSzPct val="45000"/>
              <a:buFont typeface="Wingdings" panose="05000000000000000000" pitchFamily="2" charset="2"/>
              <a:buChar char=""/>
            </a:pPr>
            <a:r>
              <a:rPr lang="en-US" altLang="en-US" sz="2000" b="1" dirty="0">
                <a:solidFill>
                  <a:srgbClr val="FF0000"/>
                </a:solidFill>
                <a:ea typeface="Arial Unicode MS" pitchFamily="34" charset="-128"/>
              </a:rPr>
              <a:t>Broomball</a:t>
            </a:r>
          </a:p>
          <a:p>
            <a:pPr eaLnBrk="1" hangingPunct="1">
              <a:spcBef>
                <a:spcPts val="800"/>
              </a:spcBef>
              <a:buClr>
                <a:srgbClr val="000000"/>
              </a:buClr>
              <a:buSzPct val="45000"/>
              <a:buFont typeface="Wingdings" panose="05000000000000000000" pitchFamily="2" charset="2"/>
              <a:buChar char=""/>
            </a:pPr>
            <a:r>
              <a:rPr lang="en-US" altLang="en-US" sz="2000" b="1" dirty="0">
                <a:solidFill>
                  <a:srgbClr val="FF0000"/>
                </a:solidFill>
                <a:ea typeface="Arial Unicode MS" pitchFamily="34" charset="-128"/>
              </a:rPr>
              <a:t>Tubing</a:t>
            </a:r>
          </a:p>
          <a:p>
            <a:pPr eaLnBrk="1" hangingPunct="1">
              <a:spcBef>
                <a:spcPts val="800"/>
              </a:spcBef>
              <a:buClr>
                <a:srgbClr val="000000"/>
              </a:buClr>
              <a:buSzPct val="45000"/>
              <a:buFont typeface="Wingdings" panose="05000000000000000000" pitchFamily="2" charset="2"/>
              <a:buChar char=""/>
            </a:pPr>
            <a:r>
              <a:rPr lang="en-US" altLang="en-US" sz="2000" b="1" dirty="0">
                <a:solidFill>
                  <a:srgbClr val="FF0000"/>
                </a:solidFill>
                <a:ea typeface="Arial Unicode MS" pitchFamily="34" charset="-128"/>
              </a:rPr>
              <a:t>Fishing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480A2C95-A1B3-48C9-97CB-56E29AF22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1" name="Text Box 3">
            <a:extLst>
              <a:ext uri="{FF2B5EF4-FFF2-40B4-BE49-F238E27FC236}">
                <a16:creationId xmlns:a16="http://schemas.microsoft.com/office/drawing/2014/main" id="{078AE5E7-5D1D-4EA1-BE65-2F721500C327}"/>
              </a:ext>
            </a:extLst>
          </p:cNvPr>
          <p:cNvSpPr txBox="1">
            <a:spLocks noChangeArrowheads="1"/>
          </p:cNvSpPr>
          <p:nvPr/>
        </p:nvSpPr>
        <p:spPr bwMode="auto">
          <a:xfrm>
            <a:off x="11430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Winter Camping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AA5E821A-EEC9-42AE-90C4-BBDEE9B8D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6361113"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8" name="Text Box 2">
            <a:extLst>
              <a:ext uri="{FF2B5EF4-FFF2-40B4-BE49-F238E27FC236}">
                <a16:creationId xmlns:a16="http://schemas.microsoft.com/office/drawing/2014/main" id="{6F639734-44B5-4819-BF2A-143FBCCA3693}"/>
              </a:ext>
            </a:extLst>
          </p:cNvPr>
          <p:cNvSpPr txBox="1">
            <a:spLocks noChangeArrowheads="1"/>
          </p:cNvSpPr>
          <p:nvPr/>
        </p:nvSpPr>
        <p:spPr bwMode="auto">
          <a:xfrm>
            <a:off x="152400" y="265112"/>
            <a:ext cx="9275763" cy="1084263"/>
          </a:xfrm>
          <a:prstGeom prst="rect">
            <a:avLst/>
          </a:prstGeom>
          <a:noFill/>
          <a:ln w="9525">
            <a:noFill/>
            <a:round/>
            <a:headEnd/>
            <a:tailEnd/>
          </a:ln>
          <a:effectLst/>
        </p:spPr>
        <p:txBody>
          <a:bodyPr lIns="90000" tIns="45000" rIns="90000" bIns="45000"/>
          <a:lstStyle/>
          <a:p>
            <a:pPr eaLnBrk="1" hangingPunct="1">
              <a:spcBef>
                <a:spcPts val="800"/>
              </a:spcBef>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1" dirty="0">
                <a:solidFill>
                  <a:srgbClr val="FF0000"/>
                </a:solidFill>
                <a:effectLst>
                  <a:outerShdw blurRad="38100" dist="38100" dir="2700000" algn="tl">
                    <a:srgbClr val="C0C0C0"/>
                  </a:outerShdw>
                </a:effectLst>
                <a:latin typeface="Arial" charset="0"/>
                <a:cs typeface="Arial Unicode MS" charset="0"/>
              </a:rPr>
              <a:t>Thawing oil for Cobbler!  Really! </a:t>
            </a:r>
          </a:p>
          <a:p>
            <a:pPr eaLnBrk="1" hangingPunct="1">
              <a:spcBef>
                <a:spcPts val="800"/>
              </a:spcBef>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1" dirty="0">
                <a:solidFill>
                  <a:srgbClr val="FF0000"/>
                </a:solidFill>
                <a:effectLst>
                  <a:outerShdw blurRad="38100" dist="38100" dir="2700000" algn="tl">
                    <a:srgbClr val="C0C0C0"/>
                  </a:outerShdw>
                </a:effectLst>
                <a:latin typeface="Arial" charset="0"/>
                <a:cs typeface="Arial Unicode MS" charset="0"/>
              </a:rPr>
              <a:t>Cans &amp; eggs froze too!  -25 actual temp</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9BEBB4C9-5232-4E37-94A5-C5F6180641B1}"/>
              </a:ext>
            </a:extLst>
          </p:cNvPr>
          <p:cNvSpPr>
            <a:spLocks noGrp="1" noChangeArrowheads="1"/>
          </p:cNvSpPr>
          <p:nvPr>
            <p:ph type="title" idx="4294967295"/>
          </p:nvPr>
        </p:nvSpPr>
        <p:spPr>
          <a:xfrm>
            <a:off x="652463" y="665163"/>
            <a:ext cx="7673975" cy="838200"/>
          </a:xfrm>
        </p:spPr>
        <p:txBody>
          <a:bodyPr tIns="38880"/>
          <a:lstStyle/>
          <a:p>
            <a:pP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Safety (Sweet 16)</a:t>
            </a:r>
          </a:p>
        </p:txBody>
      </p:sp>
      <p:sp>
        <p:nvSpPr>
          <p:cNvPr id="9219" name="Rectangle 2">
            <a:extLst>
              <a:ext uri="{FF2B5EF4-FFF2-40B4-BE49-F238E27FC236}">
                <a16:creationId xmlns:a16="http://schemas.microsoft.com/office/drawing/2014/main" id="{D7315E63-DE71-47FB-BC27-E6A6D2CD5C8E}"/>
              </a:ext>
            </a:extLst>
          </p:cNvPr>
          <p:cNvSpPr>
            <a:spLocks noGrp="1" noChangeArrowheads="1"/>
          </p:cNvSpPr>
          <p:nvPr>
            <p:ph type="body" idx="4294967295"/>
          </p:nvPr>
        </p:nvSpPr>
        <p:spPr>
          <a:xfrm>
            <a:off x="684213" y="1600200"/>
            <a:ext cx="3887787" cy="4800600"/>
          </a:xfrm>
        </p:spPr>
        <p:txBody>
          <a:bodyPr tIns="19440"/>
          <a:lstStyle/>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Qualified supervision</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Physical fitness</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Buddy system</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Safe area or course</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Equipment selection and maintenance</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Personal safety equipment</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Safety procedures and policies</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Skill level limits</a:t>
            </a:r>
          </a:p>
        </p:txBody>
      </p:sp>
      <p:sp>
        <p:nvSpPr>
          <p:cNvPr id="9220" name="Rectangle 3">
            <a:extLst>
              <a:ext uri="{FF2B5EF4-FFF2-40B4-BE49-F238E27FC236}">
                <a16:creationId xmlns:a16="http://schemas.microsoft.com/office/drawing/2014/main" id="{3421CC6F-AF1F-4AE5-81EC-337CD3A3DC6F}"/>
              </a:ext>
            </a:extLst>
          </p:cNvPr>
          <p:cNvSpPr>
            <a:spLocks noGrp="1" noChangeArrowheads="1"/>
          </p:cNvSpPr>
          <p:nvPr>
            <p:ph type="body" idx="4294967295"/>
          </p:nvPr>
        </p:nvSpPr>
        <p:spPr>
          <a:xfrm>
            <a:off x="4799013" y="1708150"/>
            <a:ext cx="3887787" cy="4800600"/>
          </a:xfrm>
        </p:spPr>
        <p:txBody>
          <a:bodyPr tIns="19440"/>
          <a:lstStyle/>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solidFill>
                  <a:schemeClr val="tx1"/>
                </a:solidFill>
              </a:rPr>
              <a:t>Weather check</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solidFill>
                  <a:schemeClr val="tx1"/>
                </a:solidFill>
              </a:rPr>
              <a:t>Planning</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Communications</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Permits and notices</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First aid resources</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Applicable laws</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CPR resource</a:t>
            </a:r>
          </a:p>
          <a:p>
            <a:pPr marL="428625" indent="-323850" eaLnBrk="1">
              <a:buSzPct val="45000"/>
              <a:buFont typeface="Wingdings" panose="05000000000000000000" pitchFamily="2" charset="2"/>
              <a:buChar char=""/>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6538" algn="l"/>
                <a:tab pos="8313738" algn="l"/>
                <a:tab pos="8770938" algn="l"/>
                <a:tab pos="9228138" algn="l"/>
              </a:tabLst>
            </a:pPr>
            <a:r>
              <a:rPr lang="en-US" altLang="en-US" sz="2200"/>
              <a:t>Discipline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0B1D8D-92E1-4905-B841-D65F3D5F8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54"/>
            <a:ext cx="6523137" cy="6858000"/>
          </a:xfrm>
          <a:prstGeom prst="rect">
            <a:avLst/>
          </a:prstGeom>
        </p:spPr>
      </p:pic>
    </p:spTree>
    <p:extLst>
      <p:ext uri="{BB962C8B-B14F-4D97-AF65-F5344CB8AC3E}">
        <p14:creationId xmlns:p14="http://schemas.microsoft.com/office/powerpoint/2010/main" val="30399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FF732CEC-48FD-409F-94C4-19EAAE38D8F0}"/>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Winter Camping Preparation</a:t>
            </a:r>
          </a:p>
        </p:txBody>
      </p:sp>
      <p:sp>
        <p:nvSpPr>
          <p:cNvPr id="10243" name="Text Box 2">
            <a:extLst>
              <a:ext uri="{FF2B5EF4-FFF2-40B4-BE49-F238E27FC236}">
                <a16:creationId xmlns:a16="http://schemas.microsoft.com/office/drawing/2014/main" id="{2FED34AA-0E20-4B64-92DE-79EC8E9168F4}"/>
              </a:ext>
            </a:extLst>
          </p:cNvPr>
          <p:cNvSpPr txBox="1">
            <a:spLocks noChangeArrowheads="1"/>
          </p:cNvSpPr>
          <p:nvPr/>
        </p:nvSpPr>
        <p:spPr bwMode="auto">
          <a:xfrm>
            <a:off x="304800" y="990600"/>
            <a:ext cx="8686800"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700"/>
              </a:spcBef>
              <a:buFont typeface="Arial" panose="020B0604020202020204" pitchFamily="34" charset="0"/>
              <a:buChar char="•"/>
            </a:pPr>
            <a:r>
              <a:rPr lang="en-US" altLang="en-US" sz="2400">
                <a:solidFill>
                  <a:srgbClr val="000000"/>
                </a:solidFill>
                <a:ea typeface="Arial Unicode MS" pitchFamily="34" charset="-128"/>
              </a:rPr>
              <a:t>Winter Camping </a:t>
            </a:r>
            <a:r>
              <a:rPr lang="en-US" altLang="en-US" sz="2400" b="1" i="1">
                <a:solidFill>
                  <a:srgbClr val="000000"/>
                </a:solidFill>
                <a:ea typeface="Arial Unicode MS" pitchFamily="34" charset="-128"/>
              </a:rPr>
              <a:t>does </a:t>
            </a:r>
            <a:r>
              <a:rPr lang="en-US" altLang="en-US" sz="2400">
                <a:solidFill>
                  <a:srgbClr val="000000"/>
                </a:solidFill>
                <a:ea typeface="Arial Unicode MS" pitchFamily="34" charset="-128"/>
              </a:rPr>
              <a:t>require specialized gear, but it doesn’t have to be expensive if you understand what is necessary.</a:t>
            </a:r>
          </a:p>
          <a:p>
            <a:pPr eaLnBrk="1" hangingPunct="1">
              <a:spcBef>
                <a:spcPts val="700"/>
              </a:spcBef>
              <a:buFont typeface="Arial" panose="020B0604020202020204" pitchFamily="34" charset="0"/>
              <a:buChar char="•"/>
            </a:pPr>
            <a:r>
              <a:rPr lang="en-US" altLang="en-US" sz="2400">
                <a:solidFill>
                  <a:srgbClr val="000000"/>
                </a:solidFill>
                <a:ea typeface="Arial Unicode MS" pitchFamily="34" charset="-128"/>
              </a:rPr>
              <a:t>The essence of staying warm is having proper layers and knowing how to use them effectively.</a:t>
            </a:r>
          </a:p>
          <a:p>
            <a:pPr eaLnBrk="1" hangingPunct="1">
              <a:spcBef>
                <a:spcPts val="700"/>
              </a:spcBef>
              <a:buFont typeface="Arial" panose="020B0604020202020204" pitchFamily="34" charset="0"/>
              <a:buChar char="•"/>
            </a:pPr>
            <a:r>
              <a:rPr lang="en-US" altLang="en-US" sz="2400">
                <a:solidFill>
                  <a:srgbClr val="000000"/>
                </a:solidFill>
                <a:ea typeface="Arial Unicode MS" pitchFamily="34" charset="-128"/>
              </a:rPr>
              <a:t>Clothing, boots, gloves or sleeping bags do not generate heat.  They keep you warm by trapping air heated by your body.  </a:t>
            </a:r>
          </a:p>
          <a:p>
            <a:pPr eaLnBrk="1" hangingPunct="1">
              <a:spcBef>
                <a:spcPts val="700"/>
              </a:spcBef>
              <a:buFont typeface="Arial" panose="020B0604020202020204" pitchFamily="34" charset="0"/>
              <a:buChar char="•"/>
            </a:pPr>
            <a:r>
              <a:rPr lang="en-US" altLang="en-US" sz="2400">
                <a:solidFill>
                  <a:srgbClr val="000000"/>
                </a:solidFill>
                <a:ea typeface="Arial Unicode MS" pitchFamily="34" charset="-128"/>
              </a:rPr>
              <a:t>Layering is the management of insulation to reduce the conduction of heat through air spaces trapped by garments or other personal equipment. </a:t>
            </a:r>
          </a:p>
          <a:p>
            <a:pPr eaLnBrk="1" hangingPunct="1">
              <a:spcBef>
                <a:spcPts val="700"/>
              </a:spcBef>
              <a:buFont typeface="Arial" panose="020B0604020202020204" pitchFamily="34" charset="0"/>
              <a:buChar char="•"/>
            </a:pPr>
            <a:r>
              <a:rPr lang="en-US" altLang="en-US" sz="2400">
                <a:solidFill>
                  <a:srgbClr val="000000"/>
                </a:solidFill>
                <a:ea typeface="Arial Unicode MS" pitchFamily="34" charset="-128"/>
              </a:rPr>
              <a:t>The trick is to balance body heat generation (which varies with physical activity) with layers to minimize heat loss and avoid perspiration.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CEA252E8-A6D3-4CB0-9431-D1B5175CFB5B}"/>
              </a:ext>
            </a:extLst>
          </p:cNvPr>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en-US" sz="4400">
                <a:solidFill>
                  <a:srgbClr val="000000"/>
                </a:solidFill>
                <a:ea typeface="Arial Unicode MS" pitchFamily="34" charset="-128"/>
              </a:rPr>
              <a:t>Winter Material Basics</a:t>
            </a:r>
          </a:p>
        </p:txBody>
      </p:sp>
      <p:sp>
        <p:nvSpPr>
          <p:cNvPr id="11267" name="Text Box 2">
            <a:extLst>
              <a:ext uri="{FF2B5EF4-FFF2-40B4-BE49-F238E27FC236}">
                <a16:creationId xmlns:a16="http://schemas.microsoft.com/office/drawing/2014/main" id="{A02596EC-EE7A-47C4-9200-D7608ECB2C7D}"/>
              </a:ext>
            </a:extLst>
          </p:cNvPr>
          <p:cNvSpPr txBox="1">
            <a:spLocks noChangeArrowheads="1"/>
          </p:cNvSpPr>
          <p:nvPr/>
        </p:nvSpPr>
        <p:spPr bwMode="auto">
          <a:xfrm>
            <a:off x="304800" y="1162050"/>
            <a:ext cx="8686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28625" indent="-323850">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1pPr>
            <a:lvl2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2pPr>
            <a:lvl3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3pPr>
            <a:lvl4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4pPr>
            <a:lvl5pPr>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defRPr>
                <a:solidFill>
                  <a:schemeClr val="bg1"/>
                </a:solidFill>
                <a:latin typeface="Arial" panose="020B0604020202020204" pitchFamily="34" charset="0"/>
                <a:cs typeface="Arial" panose="020B0604020202020204" pitchFamily="34" charset="0"/>
              </a:defRPr>
            </a:lvl9pPr>
          </a:lstStyle>
          <a:p>
            <a:pPr eaLnBrk="1" hangingPunct="1">
              <a:spcBef>
                <a:spcPts val="700"/>
              </a:spcBef>
              <a:buFont typeface="Arial" panose="020B0604020202020204" pitchFamily="34" charset="0"/>
              <a:buChar char="•"/>
            </a:pPr>
            <a:r>
              <a:rPr lang="en-US" altLang="en-US" sz="2400" b="1" u="sng">
                <a:solidFill>
                  <a:schemeClr val="tx1"/>
                </a:solidFill>
                <a:ea typeface="Arial Unicode MS" pitchFamily="34" charset="-128"/>
              </a:rPr>
              <a:t>Wool:</a:t>
            </a:r>
            <a:r>
              <a:rPr lang="en-US" altLang="en-US" sz="2400" b="1">
                <a:solidFill>
                  <a:schemeClr val="tx1"/>
                </a:solidFill>
                <a:ea typeface="Arial Unicode MS" pitchFamily="34" charset="-128"/>
              </a:rPr>
              <a:t> </a:t>
            </a:r>
            <a:r>
              <a:rPr lang="en-US" altLang="en-US" sz="2400">
                <a:solidFill>
                  <a:schemeClr val="tx1"/>
                </a:solidFill>
                <a:ea typeface="Arial Unicode MS" pitchFamily="34" charset="-128"/>
              </a:rPr>
              <a:t>Wool is a natural fiber that traps a large amount of air for insulation and maintains insulation even when wet.  </a:t>
            </a:r>
            <a:endParaRPr lang="en-US" altLang="en-US" sz="2400" b="1">
              <a:solidFill>
                <a:schemeClr val="tx1"/>
              </a:solidFill>
              <a:ea typeface="Arial Unicode MS" pitchFamily="34" charset="-128"/>
            </a:endParaRPr>
          </a:p>
          <a:p>
            <a:pPr eaLnBrk="1" hangingPunct="1">
              <a:spcBef>
                <a:spcPts val="700"/>
              </a:spcBef>
              <a:buFont typeface="Arial" panose="020B0604020202020204" pitchFamily="34" charset="0"/>
              <a:buChar char="•"/>
            </a:pPr>
            <a:r>
              <a:rPr lang="en-US" altLang="en-US" sz="2400" b="1" u="sng">
                <a:solidFill>
                  <a:schemeClr val="tx1"/>
                </a:solidFill>
                <a:ea typeface="Arial Unicode MS" pitchFamily="34" charset="-128"/>
              </a:rPr>
              <a:t>Pile or Fleece</a:t>
            </a:r>
            <a:r>
              <a:rPr lang="en-US" altLang="en-US" sz="2400" b="1">
                <a:solidFill>
                  <a:schemeClr val="tx1"/>
                </a:solidFill>
                <a:ea typeface="Arial Unicode MS" pitchFamily="34" charset="-128"/>
              </a:rPr>
              <a:t>:  </a:t>
            </a:r>
            <a:r>
              <a:rPr lang="en-US" altLang="en-US" sz="2400">
                <a:solidFill>
                  <a:schemeClr val="tx1"/>
                </a:solidFill>
                <a:ea typeface="Arial Unicode MS" pitchFamily="34" charset="-128"/>
              </a:rPr>
              <a:t>Synthetic material made of plastics that are similar to wool in insulation.  However, they have poor wind resistance and a shell (vapor barrier) is usually required.</a:t>
            </a:r>
            <a:endParaRPr lang="en-US" altLang="en-US" sz="2400" b="1">
              <a:solidFill>
                <a:schemeClr val="tx1"/>
              </a:solidFill>
              <a:ea typeface="Arial Unicode MS" pitchFamily="34" charset="-128"/>
            </a:endParaRPr>
          </a:p>
          <a:p>
            <a:pPr eaLnBrk="1" hangingPunct="1">
              <a:spcBef>
                <a:spcPts val="700"/>
              </a:spcBef>
              <a:buFont typeface="Arial" panose="020B0604020202020204" pitchFamily="34" charset="0"/>
              <a:buChar char="•"/>
            </a:pPr>
            <a:r>
              <a:rPr lang="en-US" altLang="en-US" sz="2400" b="1" u="sng">
                <a:solidFill>
                  <a:schemeClr val="tx1"/>
                </a:solidFill>
                <a:ea typeface="Arial Unicode MS" pitchFamily="34" charset="-128"/>
              </a:rPr>
              <a:t>Down:</a:t>
            </a:r>
            <a:r>
              <a:rPr lang="en-US" altLang="en-US" sz="2400" b="1">
                <a:solidFill>
                  <a:schemeClr val="tx1"/>
                </a:solidFill>
                <a:ea typeface="Arial Unicode MS" pitchFamily="34" charset="-128"/>
              </a:rPr>
              <a:t>  </a:t>
            </a:r>
            <a:r>
              <a:rPr lang="en-US" altLang="en-US" sz="2400">
                <a:solidFill>
                  <a:schemeClr val="tx1"/>
                </a:solidFill>
                <a:ea typeface="Arial Unicode MS" pitchFamily="34" charset="-128"/>
              </a:rPr>
              <a:t>Feathers are a very efficient insulator providing excellent dead air space for very little weight.  However, once wet, feathers tend to clump and dead air space is reduced to the point where they no longer insulate.</a:t>
            </a:r>
            <a:endParaRPr lang="en-US" altLang="en-US" sz="2400" b="1">
              <a:solidFill>
                <a:schemeClr val="tx1"/>
              </a:solidFill>
              <a:ea typeface="Arial Unicode MS" pitchFamily="34" charset="-128"/>
            </a:endParaRPr>
          </a:p>
          <a:p>
            <a:pPr eaLnBrk="1" hangingPunct="1">
              <a:spcBef>
                <a:spcPts val="700"/>
              </a:spcBef>
              <a:buFont typeface="Arial" panose="020B0604020202020204" pitchFamily="34" charset="0"/>
              <a:buChar char="•"/>
            </a:pPr>
            <a:r>
              <a:rPr lang="en-US" altLang="en-US" sz="2400" b="1" u="sng">
                <a:solidFill>
                  <a:schemeClr val="tx1"/>
                </a:solidFill>
                <a:ea typeface="Arial Unicode MS" pitchFamily="34" charset="-128"/>
              </a:rPr>
              <a:t>Synthetic Fibers</a:t>
            </a:r>
            <a:r>
              <a:rPr lang="en-US" altLang="en-US" sz="2400" b="1">
                <a:solidFill>
                  <a:schemeClr val="tx1"/>
                </a:solidFill>
                <a:ea typeface="Arial Unicode MS" pitchFamily="34" charset="-128"/>
              </a:rPr>
              <a:t>:  </a:t>
            </a:r>
            <a:r>
              <a:rPr lang="en-US" altLang="en-US" sz="2400" b="1" i="1">
                <a:solidFill>
                  <a:schemeClr val="tx1"/>
                </a:solidFill>
                <a:ea typeface="Arial Unicode MS" pitchFamily="34" charset="-128"/>
              </a:rPr>
              <a:t>Thinsulate/Primaloft, etc </a:t>
            </a:r>
            <a:r>
              <a:rPr lang="en-US" altLang="en-US" sz="2400">
                <a:solidFill>
                  <a:schemeClr val="tx1"/>
                </a:solidFill>
                <a:ea typeface="Arial Unicode MS" pitchFamily="34" charset="-128"/>
              </a:rPr>
              <a:t>Use hollow plastic fibers similar to down to trap air.  An advantage  to these fibers is that they do not retain water so will still insulate after getting wet.</a:t>
            </a:r>
            <a:endParaRPr lang="en-US" altLang="en-US" sz="2400" b="1">
              <a:solidFill>
                <a:schemeClr val="tx1"/>
              </a:solidFill>
              <a:ea typeface="Arial Unicode MS" pitchFamily="34" charset="-12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818</Words>
  <Application>Microsoft Office PowerPoint</Application>
  <PresentationFormat>On-screen Show (4:3)</PresentationFormat>
  <Paragraphs>170</Paragraphs>
  <Slides>25</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 Unicode MS</vt:lpstr>
      <vt:lpstr>PMingLiU</vt:lpstr>
      <vt:lpstr>Arial</vt:lpstr>
      <vt:lpstr>Calibri</vt:lpstr>
      <vt:lpstr>Symbol</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Safety (Sweet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Camping Demo</dc:title>
  <dc:creator>Daron Meyer</dc:creator>
  <cp:lastModifiedBy>Daron Meyer</cp:lastModifiedBy>
  <cp:revision>43</cp:revision>
  <cp:lastPrinted>1601-01-01T00:00:00Z</cp:lastPrinted>
  <dcterms:created xsi:type="dcterms:W3CDTF">2009-10-30T15:29:37Z</dcterms:created>
  <dcterms:modified xsi:type="dcterms:W3CDTF">2018-01-03T12:42:30Z</dcterms:modified>
</cp:coreProperties>
</file>